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8" r:id="rId1"/>
    <p:sldMasterId id="2147483676" r:id="rId2"/>
  </p:sldMasterIdLst>
  <p:notesMasterIdLst>
    <p:notesMasterId r:id="rId20"/>
  </p:notesMasterIdLst>
  <p:handoutMasterIdLst>
    <p:handoutMasterId r:id="rId21"/>
  </p:handoutMasterIdLst>
  <p:sldIdLst>
    <p:sldId id="271" r:id="rId3"/>
    <p:sldId id="295" r:id="rId4"/>
    <p:sldId id="297" r:id="rId5"/>
    <p:sldId id="309" r:id="rId6"/>
    <p:sldId id="303" r:id="rId7"/>
    <p:sldId id="311" r:id="rId8"/>
    <p:sldId id="313" r:id="rId9"/>
    <p:sldId id="312" r:id="rId10"/>
    <p:sldId id="314" r:id="rId11"/>
    <p:sldId id="315" r:id="rId12"/>
    <p:sldId id="316" r:id="rId13"/>
    <p:sldId id="317" r:id="rId14"/>
    <p:sldId id="318" r:id="rId15"/>
    <p:sldId id="319" r:id="rId16"/>
    <p:sldId id="320" r:id="rId17"/>
    <p:sldId id="310" r:id="rId18"/>
    <p:sldId id="296" r:id="rId19"/>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n-ea"/>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mn-ea"/>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mn-ea"/>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mn-ea"/>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leen Blair" initials="KB" lastIdx="1" clrIdx="0">
    <p:extLst>
      <p:ext uri="{19B8F6BF-5375-455C-9EA6-DF929625EA0E}">
        <p15:presenceInfo xmlns:p15="http://schemas.microsoft.com/office/powerpoint/2012/main" userId="S-1-5-21-73586283-1563985344-1801674531-848794" providerId="AD"/>
      </p:ext>
    </p:extLst>
  </p:cmAuthor>
  <p:cmAuthor id="2" name="Kerri Scott" initials="KS" lastIdx="5" clrIdx="1">
    <p:extLst>
      <p:ext uri="{19B8F6BF-5375-455C-9EA6-DF929625EA0E}">
        <p15:presenceInfo xmlns:p15="http://schemas.microsoft.com/office/powerpoint/2012/main" userId="S-1-5-21-73586283-1563985344-1801674531-191789" providerId="AD"/>
      </p:ext>
    </p:extLst>
  </p:cmAuthor>
  <p:cmAuthor id="3" name="Samantha Adams" initials="SA" lastIdx="5" clrIdx="2">
    <p:extLst>
      <p:ext uri="{19B8F6BF-5375-455C-9EA6-DF929625EA0E}">
        <p15:presenceInfo xmlns:p15="http://schemas.microsoft.com/office/powerpoint/2012/main" userId="S-1-5-21-73586283-1563985344-1801674531-8206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63"/>
    <a:srgbClr val="3A5683"/>
    <a:srgbClr val="003B3F"/>
    <a:srgbClr val="00C3D2"/>
    <a:srgbClr val="BDFAFF"/>
    <a:srgbClr val="E9EDF4"/>
    <a:srgbClr val="008FCA"/>
    <a:srgbClr val="DB5921"/>
    <a:srgbClr val="521343"/>
    <a:srgbClr val="0069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58747" autoAdjust="0"/>
  </p:normalViewPr>
  <p:slideViewPr>
    <p:cSldViewPr snapToGrid="0" snapToObjects="1">
      <p:cViewPr varScale="1">
        <p:scale>
          <a:sx n="50" d="100"/>
          <a:sy n="50" d="100"/>
        </p:scale>
        <p:origin x="1902" y="5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538FE1-1219-4EA3-BDED-A4BF455D3DB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8D081D1-D097-4F3E-8179-93B7F4EAA84D}">
      <dgm:prSet phldrT="[Text]"/>
      <dgm:spPr/>
      <dgm:t>
        <a:bodyPr/>
        <a:lstStyle/>
        <a:p>
          <a:r>
            <a:rPr lang="en-US" dirty="0" smtClean="0"/>
            <a:t>How to get your myGovID</a:t>
          </a:r>
          <a:endParaRPr lang="en-US" dirty="0"/>
        </a:p>
      </dgm:t>
    </dgm:pt>
    <dgm:pt modelId="{DA03FA82-D927-4BEE-8EAF-4FD4D7598FFE}" type="parTrans" cxnId="{B9599D2A-CFFF-40DA-AFF8-DD174DE1BDB8}">
      <dgm:prSet/>
      <dgm:spPr/>
      <dgm:t>
        <a:bodyPr/>
        <a:lstStyle/>
        <a:p>
          <a:endParaRPr lang="en-US"/>
        </a:p>
      </dgm:t>
    </dgm:pt>
    <dgm:pt modelId="{CF2F2009-86F7-40F4-BD74-E0AE9201A910}" type="sibTrans" cxnId="{B9599D2A-CFFF-40DA-AFF8-DD174DE1BDB8}">
      <dgm:prSet/>
      <dgm:spPr/>
      <dgm:t>
        <a:bodyPr/>
        <a:lstStyle/>
        <a:p>
          <a:endParaRPr lang="en-US"/>
        </a:p>
      </dgm:t>
    </dgm:pt>
    <dgm:pt modelId="{C1BDBBA9-64A3-410D-AC12-12757B31A162}">
      <dgm:prSet phldrT="[Text]"/>
      <dgm:spPr/>
      <dgm:t>
        <a:bodyPr/>
        <a:lstStyle/>
        <a:p>
          <a:r>
            <a:rPr lang="en-US" dirty="0" smtClean="0"/>
            <a:t>How to access DEX</a:t>
          </a:r>
          <a:endParaRPr lang="en-US" dirty="0"/>
        </a:p>
      </dgm:t>
    </dgm:pt>
    <dgm:pt modelId="{095945D2-4F32-41BD-B7B3-055ABF6FBCC2}" type="parTrans" cxnId="{049CD557-7354-4D1B-B576-3061965FC819}">
      <dgm:prSet/>
      <dgm:spPr/>
      <dgm:t>
        <a:bodyPr/>
        <a:lstStyle/>
        <a:p>
          <a:endParaRPr lang="en-US"/>
        </a:p>
      </dgm:t>
    </dgm:pt>
    <dgm:pt modelId="{ADB618DF-4FD6-4F61-B676-48F3E99A4C31}" type="sibTrans" cxnId="{049CD557-7354-4D1B-B576-3061965FC819}">
      <dgm:prSet/>
      <dgm:spPr/>
      <dgm:t>
        <a:bodyPr/>
        <a:lstStyle/>
        <a:p>
          <a:endParaRPr lang="en-US"/>
        </a:p>
      </dgm:t>
    </dgm:pt>
    <dgm:pt modelId="{97E1B77F-A67C-4C68-8579-4F2694A80609}">
      <dgm:prSet phldrT="[Text]"/>
      <dgm:spPr/>
      <dgm:t>
        <a:bodyPr/>
        <a:lstStyle/>
        <a:p>
          <a:r>
            <a:rPr lang="en-US" dirty="0" smtClean="0"/>
            <a:t>How to link in RAM</a:t>
          </a:r>
          <a:endParaRPr lang="en-US" dirty="0"/>
        </a:p>
      </dgm:t>
    </dgm:pt>
    <dgm:pt modelId="{02B383A2-0ABC-4894-8105-A2617EA161B4}" type="parTrans" cxnId="{BDD13B08-7216-4CB7-957A-3A32A3798706}">
      <dgm:prSet/>
      <dgm:spPr/>
      <dgm:t>
        <a:bodyPr/>
        <a:lstStyle/>
        <a:p>
          <a:endParaRPr lang="en-US"/>
        </a:p>
      </dgm:t>
    </dgm:pt>
    <dgm:pt modelId="{C622C2DF-E859-4C7D-9354-BB076B558A94}" type="sibTrans" cxnId="{BDD13B08-7216-4CB7-957A-3A32A3798706}">
      <dgm:prSet/>
      <dgm:spPr/>
      <dgm:t>
        <a:bodyPr/>
        <a:lstStyle/>
        <a:p>
          <a:endParaRPr lang="en-US"/>
        </a:p>
      </dgm:t>
    </dgm:pt>
    <dgm:pt modelId="{5EBBCDA8-FA77-4394-A51B-51AE895E8178}" type="pres">
      <dgm:prSet presAssocID="{AE538FE1-1219-4EA3-BDED-A4BF455D3DB9}" presName="diagram" presStyleCnt="0">
        <dgm:presLayoutVars>
          <dgm:dir/>
          <dgm:resizeHandles val="exact"/>
        </dgm:presLayoutVars>
      </dgm:prSet>
      <dgm:spPr/>
      <dgm:t>
        <a:bodyPr/>
        <a:lstStyle/>
        <a:p>
          <a:endParaRPr lang="en-US"/>
        </a:p>
      </dgm:t>
    </dgm:pt>
    <dgm:pt modelId="{35AA1BB3-90A0-4EE4-9730-F5FF60CEC5DE}" type="pres">
      <dgm:prSet presAssocID="{E8D081D1-D097-4F3E-8179-93B7F4EAA84D}" presName="node" presStyleLbl="node1" presStyleIdx="0" presStyleCnt="3">
        <dgm:presLayoutVars>
          <dgm:bulletEnabled val="1"/>
        </dgm:presLayoutVars>
      </dgm:prSet>
      <dgm:spPr/>
      <dgm:t>
        <a:bodyPr/>
        <a:lstStyle/>
        <a:p>
          <a:endParaRPr lang="en-US"/>
        </a:p>
      </dgm:t>
    </dgm:pt>
    <dgm:pt modelId="{4C77E760-4FD1-44E1-95CE-7E3EB1697C4B}" type="pres">
      <dgm:prSet presAssocID="{CF2F2009-86F7-40F4-BD74-E0AE9201A910}" presName="sibTrans" presStyleCnt="0"/>
      <dgm:spPr/>
    </dgm:pt>
    <dgm:pt modelId="{B52A2F73-34CF-4087-A6B2-CB91F9426189}" type="pres">
      <dgm:prSet presAssocID="{97E1B77F-A67C-4C68-8579-4F2694A80609}" presName="node" presStyleLbl="node1" presStyleIdx="1" presStyleCnt="3">
        <dgm:presLayoutVars>
          <dgm:bulletEnabled val="1"/>
        </dgm:presLayoutVars>
      </dgm:prSet>
      <dgm:spPr/>
      <dgm:t>
        <a:bodyPr/>
        <a:lstStyle/>
        <a:p>
          <a:endParaRPr lang="en-US"/>
        </a:p>
      </dgm:t>
    </dgm:pt>
    <dgm:pt modelId="{052D0D45-DD97-4792-A0AA-FE73EB0DCC64}" type="pres">
      <dgm:prSet presAssocID="{C622C2DF-E859-4C7D-9354-BB076B558A94}" presName="sibTrans" presStyleCnt="0"/>
      <dgm:spPr/>
    </dgm:pt>
    <dgm:pt modelId="{7960EFA4-8644-4967-943A-9F34240869B9}" type="pres">
      <dgm:prSet presAssocID="{C1BDBBA9-64A3-410D-AC12-12757B31A162}" presName="node" presStyleLbl="node1" presStyleIdx="2" presStyleCnt="3">
        <dgm:presLayoutVars>
          <dgm:bulletEnabled val="1"/>
        </dgm:presLayoutVars>
      </dgm:prSet>
      <dgm:spPr/>
      <dgm:t>
        <a:bodyPr/>
        <a:lstStyle/>
        <a:p>
          <a:endParaRPr lang="en-US"/>
        </a:p>
      </dgm:t>
    </dgm:pt>
  </dgm:ptLst>
  <dgm:cxnLst>
    <dgm:cxn modelId="{C8DF1AA3-07A1-4F4A-9AA0-A326F7564367}" type="presOf" srcId="{E8D081D1-D097-4F3E-8179-93B7F4EAA84D}" destId="{35AA1BB3-90A0-4EE4-9730-F5FF60CEC5DE}" srcOrd="0" destOrd="0" presId="urn:microsoft.com/office/officeart/2005/8/layout/default"/>
    <dgm:cxn modelId="{285F3281-D9EC-4173-9D56-2FDAA9E61027}" type="presOf" srcId="{AE538FE1-1219-4EA3-BDED-A4BF455D3DB9}" destId="{5EBBCDA8-FA77-4394-A51B-51AE895E8178}" srcOrd="0" destOrd="0" presId="urn:microsoft.com/office/officeart/2005/8/layout/default"/>
    <dgm:cxn modelId="{049CD557-7354-4D1B-B576-3061965FC819}" srcId="{AE538FE1-1219-4EA3-BDED-A4BF455D3DB9}" destId="{C1BDBBA9-64A3-410D-AC12-12757B31A162}" srcOrd="2" destOrd="0" parTransId="{095945D2-4F32-41BD-B7B3-055ABF6FBCC2}" sibTransId="{ADB618DF-4FD6-4F61-B676-48F3E99A4C31}"/>
    <dgm:cxn modelId="{BDD13B08-7216-4CB7-957A-3A32A3798706}" srcId="{AE538FE1-1219-4EA3-BDED-A4BF455D3DB9}" destId="{97E1B77F-A67C-4C68-8579-4F2694A80609}" srcOrd="1" destOrd="0" parTransId="{02B383A2-0ABC-4894-8105-A2617EA161B4}" sibTransId="{C622C2DF-E859-4C7D-9354-BB076B558A94}"/>
    <dgm:cxn modelId="{B9599D2A-CFFF-40DA-AFF8-DD174DE1BDB8}" srcId="{AE538FE1-1219-4EA3-BDED-A4BF455D3DB9}" destId="{E8D081D1-D097-4F3E-8179-93B7F4EAA84D}" srcOrd="0" destOrd="0" parTransId="{DA03FA82-D927-4BEE-8EAF-4FD4D7598FFE}" sibTransId="{CF2F2009-86F7-40F4-BD74-E0AE9201A910}"/>
    <dgm:cxn modelId="{BA2709C0-BCA1-48F7-AB2E-843BFE6F66FB}" type="presOf" srcId="{97E1B77F-A67C-4C68-8579-4F2694A80609}" destId="{B52A2F73-34CF-4087-A6B2-CB91F9426189}" srcOrd="0" destOrd="0" presId="urn:microsoft.com/office/officeart/2005/8/layout/default"/>
    <dgm:cxn modelId="{4D7288CC-C8B0-4D3A-A100-60602A89EFED}" type="presOf" srcId="{C1BDBBA9-64A3-410D-AC12-12757B31A162}" destId="{7960EFA4-8644-4967-943A-9F34240869B9}" srcOrd="0" destOrd="0" presId="urn:microsoft.com/office/officeart/2005/8/layout/default"/>
    <dgm:cxn modelId="{7936432A-5BE3-4DBB-BDDD-490726BBE84C}" type="presParOf" srcId="{5EBBCDA8-FA77-4394-A51B-51AE895E8178}" destId="{35AA1BB3-90A0-4EE4-9730-F5FF60CEC5DE}" srcOrd="0" destOrd="0" presId="urn:microsoft.com/office/officeart/2005/8/layout/default"/>
    <dgm:cxn modelId="{3B91BCDD-7052-4959-9799-63421FCB21CD}" type="presParOf" srcId="{5EBBCDA8-FA77-4394-A51B-51AE895E8178}" destId="{4C77E760-4FD1-44E1-95CE-7E3EB1697C4B}" srcOrd="1" destOrd="0" presId="urn:microsoft.com/office/officeart/2005/8/layout/default"/>
    <dgm:cxn modelId="{973E4F2D-95FA-4BBE-848F-6056E5BE78D7}" type="presParOf" srcId="{5EBBCDA8-FA77-4394-A51B-51AE895E8178}" destId="{B52A2F73-34CF-4087-A6B2-CB91F9426189}" srcOrd="2" destOrd="0" presId="urn:microsoft.com/office/officeart/2005/8/layout/default"/>
    <dgm:cxn modelId="{6C278D2D-2640-4CCD-AAFF-A4739FA65613}" type="presParOf" srcId="{5EBBCDA8-FA77-4394-A51B-51AE895E8178}" destId="{052D0D45-DD97-4792-A0AA-FE73EB0DCC64}" srcOrd="3" destOrd="0" presId="urn:microsoft.com/office/officeart/2005/8/layout/default"/>
    <dgm:cxn modelId="{FD4A8C12-C9D2-426E-BAAA-40D03B0BBA01}" type="presParOf" srcId="{5EBBCDA8-FA77-4394-A51B-51AE895E8178}" destId="{7960EFA4-8644-4967-943A-9F34240869B9}"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E89A57-FD95-442C-8C62-DACF23531EE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A316749-5F16-4435-8147-8266D3529EF8}">
      <dgm:prSet phldrT="[Text]"/>
      <dgm:spPr/>
      <dgm:t>
        <a:bodyPr/>
        <a:lstStyle/>
        <a:p>
          <a:r>
            <a:rPr lang="en-US" dirty="0" smtClean="0"/>
            <a:t>1. Download the myGovID app</a:t>
          </a:r>
          <a:endParaRPr lang="en-US" dirty="0"/>
        </a:p>
      </dgm:t>
    </dgm:pt>
    <dgm:pt modelId="{93ED9D01-DAC3-4B22-80B5-4B5CAB8C7B86}" type="parTrans" cxnId="{DB982505-3513-4A2C-A5D7-FE485EAC1795}">
      <dgm:prSet/>
      <dgm:spPr/>
      <dgm:t>
        <a:bodyPr/>
        <a:lstStyle/>
        <a:p>
          <a:endParaRPr lang="en-US"/>
        </a:p>
      </dgm:t>
    </dgm:pt>
    <dgm:pt modelId="{E5663AB0-74D2-4E7B-B30A-FE0D2AF37D44}" type="sibTrans" cxnId="{DB982505-3513-4A2C-A5D7-FE485EAC1795}">
      <dgm:prSet/>
      <dgm:spPr/>
      <dgm:t>
        <a:bodyPr/>
        <a:lstStyle/>
        <a:p>
          <a:endParaRPr lang="en-US"/>
        </a:p>
      </dgm:t>
    </dgm:pt>
    <dgm:pt modelId="{CF006BC5-BF07-4575-B5DB-B539CBBE034D}">
      <dgm:prSet phldrT="[Text]" phldr="1"/>
      <dgm:spPr/>
      <dgm:t>
        <a:bodyPr/>
        <a:lstStyle/>
        <a:p>
          <a:endParaRPr lang="en-US"/>
        </a:p>
      </dgm:t>
    </dgm:pt>
    <dgm:pt modelId="{64656C87-2807-47CA-A01A-DFB07EED3A7D}" type="parTrans" cxnId="{8C28E394-8D41-40E3-8664-5F7E523F6AC2}">
      <dgm:prSet/>
      <dgm:spPr/>
      <dgm:t>
        <a:bodyPr/>
        <a:lstStyle/>
        <a:p>
          <a:endParaRPr lang="en-US"/>
        </a:p>
      </dgm:t>
    </dgm:pt>
    <dgm:pt modelId="{C85F835C-296D-42A2-BE4B-4E6E621B7A66}" type="sibTrans" cxnId="{8C28E394-8D41-40E3-8664-5F7E523F6AC2}">
      <dgm:prSet/>
      <dgm:spPr/>
      <dgm:t>
        <a:bodyPr/>
        <a:lstStyle/>
        <a:p>
          <a:endParaRPr lang="en-US"/>
        </a:p>
      </dgm:t>
    </dgm:pt>
    <dgm:pt modelId="{E4F97270-F085-4599-B651-3212D546623A}">
      <dgm:prSet phldrT="[Text]"/>
      <dgm:spPr/>
      <dgm:t>
        <a:bodyPr/>
        <a:lstStyle/>
        <a:p>
          <a:r>
            <a:rPr lang="en-US" dirty="0" smtClean="0"/>
            <a:t>2. Enter your details</a:t>
          </a:r>
          <a:endParaRPr lang="en-US" dirty="0"/>
        </a:p>
      </dgm:t>
    </dgm:pt>
    <dgm:pt modelId="{4EF4BFC1-2EF6-4F04-A36A-95B61D5BCD13}" type="parTrans" cxnId="{10C730F0-64FA-4DAA-889A-DD45D4008AB9}">
      <dgm:prSet/>
      <dgm:spPr/>
      <dgm:t>
        <a:bodyPr/>
        <a:lstStyle/>
        <a:p>
          <a:endParaRPr lang="en-US"/>
        </a:p>
      </dgm:t>
    </dgm:pt>
    <dgm:pt modelId="{6F2F10E5-3B7E-45D0-B737-E895D721F527}" type="sibTrans" cxnId="{10C730F0-64FA-4DAA-889A-DD45D4008AB9}">
      <dgm:prSet/>
      <dgm:spPr/>
      <dgm:t>
        <a:bodyPr/>
        <a:lstStyle/>
        <a:p>
          <a:endParaRPr lang="en-US"/>
        </a:p>
      </dgm:t>
    </dgm:pt>
    <dgm:pt modelId="{CEA7A97E-C0F7-4692-BDCD-A7E873E8D69F}">
      <dgm:prSet phldrT="[Text]"/>
      <dgm:spPr/>
      <dgm:t>
        <a:bodyPr/>
        <a:lstStyle/>
        <a:p>
          <a:r>
            <a:rPr lang="en-US" dirty="0" smtClean="0"/>
            <a:t>Open the app and follow the prompts. </a:t>
          </a:r>
          <a:endParaRPr lang="en-US" dirty="0"/>
        </a:p>
      </dgm:t>
    </dgm:pt>
    <dgm:pt modelId="{8506DB8C-CFF8-4D86-90D1-AC1A5D697ACF}" type="parTrans" cxnId="{2DE82A10-1499-48C1-9025-66794F96E662}">
      <dgm:prSet/>
      <dgm:spPr/>
      <dgm:t>
        <a:bodyPr/>
        <a:lstStyle/>
        <a:p>
          <a:endParaRPr lang="en-US"/>
        </a:p>
      </dgm:t>
    </dgm:pt>
    <dgm:pt modelId="{B231F982-0E82-425C-83C2-C0AEDF76E227}" type="sibTrans" cxnId="{2DE82A10-1499-48C1-9025-66794F96E662}">
      <dgm:prSet/>
      <dgm:spPr/>
      <dgm:t>
        <a:bodyPr/>
        <a:lstStyle/>
        <a:p>
          <a:endParaRPr lang="en-US"/>
        </a:p>
      </dgm:t>
    </dgm:pt>
    <dgm:pt modelId="{529C00AA-B5A0-4E12-B495-07997B222467}">
      <dgm:prSet phldrT="[Text]"/>
      <dgm:spPr/>
      <dgm:t>
        <a:bodyPr/>
        <a:lstStyle/>
        <a:p>
          <a:r>
            <a:rPr lang="en-AU" dirty="0" smtClean="0"/>
            <a:t>As it's your personal digital identity, you should set up your myGovID using a personal email address. It should not be a shared or work email address.</a:t>
          </a:r>
          <a:endParaRPr lang="en-US" dirty="0"/>
        </a:p>
      </dgm:t>
    </dgm:pt>
    <dgm:pt modelId="{1ED0C337-F846-4241-BECE-60813D6C91B5}" type="parTrans" cxnId="{0DA8C368-B524-423E-8098-B6366B0E5BD6}">
      <dgm:prSet/>
      <dgm:spPr/>
      <dgm:t>
        <a:bodyPr/>
        <a:lstStyle/>
        <a:p>
          <a:endParaRPr lang="en-US"/>
        </a:p>
      </dgm:t>
    </dgm:pt>
    <dgm:pt modelId="{3CA9845B-5C52-4B62-ADB4-5F74D6316AF5}" type="sibTrans" cxnId="{0DA8C368-B524-423E-8098-B6366B0E5BD6}">
      <dgm:prSet/>
      <dgm:spPr/>
      <dgm:t>
        <a:bodyPr/>
        <a:lstStyle/>
        <a:p>
          <a:endParaRPr lang="en-US"/>
        </a:p>
      </dgm:t>
    </dgm:pt>
    <dgm:pt modelId="{033894B1-0D35-4A6B-BC0C-FBFAD2FD1A37}">
      <dgm:prSet phldrT="[Text]"/>
      <dgm:spPr/>
      <dgm:t>
        <a:bodyPr/>
        <a:lstStyle/>
        <a:p>
          <a:r>
            <a:rPr lang="en-US" dirty="0" smtClean="0"/>
            <a:t>3. Add your identity documents</a:t>
          </a:r>
          <a:endParaRPr lang="en-US" dirty="0"/>
        </a:p>
      </dgm:t>
    </dgm:pt>
    <dgm:pt modelId="{144B91EB-C683-4337-8AF5-D0248493A4A8}" type="parTrans" cxnId="{B2E67FDC-7D37-4A20-B5D0-8EED0D81AFA4}">
      <dgm:prSet/>
      <dgm:spPr/>
      <dgm:t>
        <a:bodyPr/>
        <a:lstStyle/>
        <a:p>
          <a:endParaRPr lang="en-US"/>
        </a:p>
      </dgm:t>
    </dgm:pt>
    <dgm:pt modelId="{147D1F68-2B74-4658-A9D7-128FA1D3DB54}" type="sibTrans" cxnId="{B2E67FDC-7D37-4A20-B5D0-8EED0D81AFA4}">
      <dgm:prSet/>
      <dgm:spPr/>
      <dgm:t>
        <a:bodyPr/>
        <a:lstStyle/>
        <a:p>
          <a:endParaRPr lang="en-US"/>
        </a:p>
      </dgm:t>
    </dgm:pt>
    <dgm:pt modelId="{FE6C2B73-C085-4D3A-B120-607FE3411A73}">
      <dgm:prSet phldrT="[Text]"/>
      <dgm:spPr/>
      <dgm:t>
        <a:bodyPr/>
        <a:lstStyle/>
        <a:p>
          <a:r>
            <a:rPr lang="en-US" dirty="0" smtClean="0"/>
            <a:t>You should add at least two different identity documents to prove who you are.</a:t>
          </a:r>
          <a:endParaRPr lang="en-US" dirty="0"/>
        </a:p>
      </dgm:t>
    </dgm:pt>
    <dgm:pt modelId="{0FB11C11-4BD5-44D9-B4F7-AA6F3390B302}" type="parTrans" cxnId="{187DB3F3-AD57-4737-9289-36FEEEC9D11B}">
      <dgm:prSet/>
      <dgm:spPr/>
      <dgm:t>
        <a:bodyPr/>
        <a:lstStyle/>
        <a:p>
          <a:endParaRPr lang="en-US"/>
        </a:p>
      </dgm:t>
    </dgm:pt>
    <dgm:pt modelId="{8362A53C-426F-4FD0-A5B1-25A788A71A8B}" type="sibTrans" cxnId="{187DB3F3-AD57-4737-9289-36FEEEC9D11B}">
      <dgm:prSet/>
      <dgm:spPr/>
      <dgm:t>
        <a:bodyPr/>
        <a:lstStyle/>
        <a:p>
          <a:endParaRPr lang="en-US"/>
        </a:p>
      </dgm:t>
    </dgm:pt>
    <dgm:pt modelId="{894F2A87-F7BF-481A-BEC6-26A43A322B4F}">
      <dgm:prSet phldrT="[Text]"/>
      <dgm:spPr/>
      <dgm:t>
        <a:bodyPr/>
        <a:lstStyle/>
        <a:p>
          <a:r>
            <a:rPr lang="en-US" dirty="0" smtClean="0"/>
            <a:t>These could be:</a:t>
          </a:r>
          <a:endParaRPr lang="en-US" dirty="0"/>
        </a:p>
      </dgm:t>
    </dgm:pt>
    <dgm:pt modelId="{3191EB90-E68F-41C1-B56F-F6499CD7BADD}" type="parTrans" cxnId="{41FE10D4-EFDD-413B-B1E2-A47548C8AE25}">
      <dgm:prSet/>
      <dgm:spPr/>
      <dgm:t>
        <a:bodyPr/>
        <a:lstStyle/>
        <a:p>
          <a:endParaRPr lang="en-US"/>
        </a:p>
      </dgm:t>
    </dgm:pt>
    <dgm:pt modelId="{3F3EDFEE-D781-4FF0-A822-11C37B90D079}" type="sibTrans" cxnId="{41FE10D4-EFDD-413B-B1E2-A47548C8AE25}">
      <dgm:prSet/>
      <dgm:spPr/>
      <dgm:t>
        <a:bodyPr/>
        <a:lstStyle/>
        <a:p>
          <a:endParaRPr lang="en-US"/>
        </a:p>
      </dgm:t>
    </dgm:pt>
    <dgm:pt modelId="{0ED40ECB-7C9C-4536-B389-3E9DFA53935F}">
      <dgm:prSet phldrT="[Text]"/>
      <dgm:spPr/>
      <dgm:t>
        <a:bodyPr/>
        <a:lstStyle/>
        <a:p>
          <a:r>
            <a:rPr lang="en-US" dirty="0" smtClean="0"/>
            <a:t>Download the app on your phone from the Apple Store or Google Play store</a:t>
          </a:r>
          <a:endParaRPr lang="en-US" dirty="0"/>
        </a:p>
      </dgm:t>
    </dgm:pt>
    <dgm:pt modelId="{55F86284-294C-46B8-90A7-2107FD2BDE16}" type="parTrans" cxnId="{91054E85-5EB1-42A5-9A2D-5BFDA2F19BC2}">
      <dgm:prSet/>
      <dgm:spPr/>
      <dgm:t>
        <a:bodyPr/>
        <a:lstStyle/>
        <a:p>
          <a:endParaRPr lang="en-US"/>
        </a:p>
      </dgm:t>
    </dgm:pt>
    <dgm:pt modelId="{6D12A264-BBA8-41FC-84F7-A712619D905A}" type="sibTrans" cxnId="{91054E85-5EB1-42A5-9A2D-5BFDA2F19BC2}">
      <dgm:prSet/>
      <dgm:spPr/>
      <dgm:t>
        <a:bodyPr/>
        <a:lstStyle/>
        <a:p>
          <a:endParaRPr lang="en-US"/>
        </a:p>
      </dgm:t>
    </dgm:pt>
    <dgm:pt modelId="{4C173415-92D7-4BEE-904A-8F13722C51C4}">
      <dgm:prSet phldrT="[Text]"/>
      <dgm:spPr/>
      <dgm:t>
        <a:bodyPr/>
        <a:lstStyle/>
        <a:p>
          <a:r>
            <a:rPr lang="en-US" dirty="0" smtClean="0"/>
            <a:t>Enter your full name, date of birth and email address.</a:t>
          </a:r>
          <a:endParaRPr lang="en-US" dirty="0"/>
        </a:p>
      </dgm:t>
    </dgm:pt>
    <dgm:pt modelId="{473C6BC4-4F86-482D-8579-A966FF8EDFBB}" type="parTrans" cxnId="{07B89257-E77A-486A-9D0F-0CBD60C2D208}">
      <dgm:prSet/>
      <dgm:spPr/>
      <dgm:t>
        <a:bodyPr/>
        <a:lstStyle/>
        <a:p>
          <a:endParaRPr lang="en-US"/>
        </a:p>
      </dgm:t>
    </dgm:pt>
    <dgm:pt modelId="{07B4D656-FEA4-4F0A-AA24-EE6DB2D4A92E}" type="sibTrans" cxnId="{07B89257-E77A-486A-9D0F-0CBD60C2D208}">
      <dgm:prSet/>
      <dgm:spPr/>
      <dgm:t>
        <a:bodyPr/>
        <a:lstStyle/>
        <a:p>
          <a:endParaRPr lang="en-US"/>
        </a:p>
      </dgm:t>
    </dgm:pt>
    <dgm:pt modelId="{6E74C9D3-5E27-4CF3-93F1-F5A0B590923D}">
      <dgm:prSet phldrT="[Text]"/>
      <dgm:spPr/>
      <dgm:t>
        <a:bodyPr/>
        <a:lstStyle/>
        <a:p>
          <a:r>
            <a:rPr lang="en-US" dirty="0" smtClean="0"/>
            <a:t>Drivers licenses or learners permit</a:t>
          </a:r>
          <a:endParaRPr lang="en-US" dirty="0"/>
        </a:p>
      </dgm:t>
    </dgm:pt>
    <dgm:pt modelId="{A616B254-BA0A-4302-B6D7-A4720BDF5CF3}" type="parTrans" cxnId="{BFC742D0-4E00-431C-B59B-95D34E4C35A5}">
      <dgm:prSet/>
      <dgm:spPr/>
      <dgm:t>
        <a:bodyPr/>
        <a:lstStyle/>
        <a:p>
          <a:endParaRPr lang="en-US"/>
        </a:p>
      </dgm:t>
    </dgm:pt>
    <dgm:pt modelId="{C57C4398-67E0-40DA-A166-81A18BFFFE34}" type="sibTrans" cxnId="{BFC742D0-4E00-431C-B59B-95D34E4C35A5}">
      <dgm:prSet/>
      <dgm:spPr/>
      <dgm:t>
        <a:bodyPr/>
        <a:lstStyle/>
        <a:p>
          <a:endParaRPr lang="en-US"/>
        </a:p>
      </dgm:t>
    </dgm:pt>
    <dgm:pt modelId="{A56E9AA9-9DCE-4D70-BE9F-A2B3D64888FA}">
      <dgm:prSet phldrT="[Text]"/>
      <dgm:spPr/>
      <dgm:t>
        <a:bodyPr/>
        <a:lstStyle/>
        <a:p>
          <a:r>
            <a:rPr lang="en-US" dirty="0" smtClean="0"/>
            <a:t>Passport</a:t>
          </a:r>
          <a:endParaRPr lang="en-US" dirty="0"/>
        </a:p>
      </dgm:t>
    </dgm:pt>
    <dgm:pt modelId="{323BBD44-7C1C-483F-A755-28A212088094}" type="parTrans" cxnId="{E86D6412-B199-4883-9C09-A6ECDECB3663}">
      <dgm:prSet/>
      <dgm:spPr/>
      <dgm:t>
        <a:bodyPr/>
        <a:lstStyle/>
        <a:p>
          <a:endParaRPr lang="en-US"/>
        </a:p>
      </dgm:t>
    </dgm:pt>
    <dgm:pt modelId="{E059505A-140B-468F-A749-C078502A5334}" type="sibTrans" cxnId="{E86D6412-B199-4883-9C09-A6ECDECB3663}">
      <dgm:prSet/>
      <dgm:spPr/>
      <dgm:t>
        <a:bodyPr/>
        <a:lstStyle/>
        <a:p>
          <a:endParaRPr lang="en-US"/>
        </a:p>
      </dgm:t>
    </dgm:pt>
    <dgm:pt modelId="{2631130E-2335-42BB-89FB-90BCBEB21ED4}">
      <dgm:prSet phldrT="[Text]"/>
      <dgm:spPr/>
      <dgm:t>
        <a:bodyPr/>
        <a:lstStyle/>
        <a:p>
          <a:r>
            <a:rPr lang="en-US" dirty="0" smtClean="0"/>
            <a:t>Birth certificate</a:t>
          </a:r>
          <a:endParaRPr lang="en-US" dirty="0"/>
        </a:p>
      </dgm:t>
    </dgm:pt>
    <dgm:pt modelId="{E0C89127-3CD0-4139-ABCB-F2D133A762E1}" type="parTrans" cxnId="{88BD274A-AAB2-4060-8763-B020A75F4719}">
      <dgm:prSet/>
      <dgm:spPr/>
      <dgm:t>
        <a:bodyPr/>
        <a:lstStyle/>
        <a:p>
          <a:endParaRPr lang="en-US"/>
        </a:p>
      </dgm:t>
    </dgm:pt>
    <dgm:pt modelId="{E5EF6854-F299-4282-ADBA-1DA13A39449A}" type="sibTrans" cxnId="{88BD274A-AAB2-4060-8763-B020A75F4719}">
      <dgm:prSet/>
      <dgm:spPr/>
      <dgm:t>
        <a:bodyPr/>
        <a:lstStyle/>
        <a:p>
          <a:endParaRPr lang="en-US"/>
        </a:p>
      </dgm:t>
    </dgm:pt>
    <dgm:pt modelId="{E830E965-F4D6-490A-85C0-8C2F9C957DF0}">
      <dgm:prSet phldrT="[Text]"/>
      <dgm:spPr/>
      <dgm:t>
        <a:bodyPr/>
        <a:lstStyle/>
        <a:p>
          <a:r>
            <a:rPr lang="en-US" dirty="0" smtClean="0"/>
            <a:t>Visa (using your foreign passport)</a:t>
          </a:r>
          <a:endParaRPr lang="en-US" dirty="0"/>
        </a:p>
      </dgm:t>
    </dgm:pt>
    <dgm:pt modelId="{D98EE15F-1F93-4BF7-AE75-CB2437D4110E}" type="parTrans" cxnId="{EC5CA6D7-B860-435B-9705-6A1FADB6F997}">
      <dgm:prSet/>
      <dgm:spPr/>
      <dgm:t>
        <a:bodyPr/>
        <a:lstStyle/>
        <a:p>
          <a:endParaRPr lang="en-US"/>
        </a:p>
      </dgm:t>
    </dgm:pt>
    <dgm:pt modelId="{7CD5EEDF-BB96-4D5A-ABF7-BD15E2834BF9}" type="sibTrans" cxnId="{EC5CA6D7-B860-435B-9705-6A1FADB6F997}">
      <dgm:prSet/>
      <dgm:spPr/>
      <dgm:t>
        <a:bodyPr/>
        <a:lstStyle/>
        <a:p>
          <a:endParaRPr lang="en-US"/>
        </a:p>
      </dgm:t>
    </dgm:pt>
    <dgm:pt modelId="{A97708F2-759E-4DB4-A45B-856223C58281}">
      <dgm:prSet phldrT="[Text]"/>
      <dgm:spPr/>
      <dgm:t>
        <a:bodyPr/>
        <a:lstStyle/>
        <a:p>
          <a:r>
            <a:rPr lang="en-US" dirty="0" smtClean="0"/>
            <a:t>Citizenship certificate</a:t>
          </a:r>
          <a:endParaRPr lang="en-US" dirty="0"/>
        </a:p>
      </dgm:t>
    </dgm:pt>
    <dgm:pt modelId="{0457E309-88DF-48DD-A79F-DC43863274C3}" type="parTrans" cxnId="{5DD23E1C-1AFD-45C4-B309-C735003192D4}">
      <dgm:prSet/>
      <dgm:spPr/>
      <dgm:t>
        <a:bodyPr/>
        <a:lstStyle/>
        <a:p>
          <a:endParaRPr lang="en-US"/>
        </a:p>
      </dgm:t>
    </dgm:pt>
    <dgm:pt modelId="{137433F0-43AC-4036-A5C5-0C552CD252AD}" type="sibTrans" cxnId="{5DD23E1C-1AFD-45C4-B309-C735003192D4}">
      <dgm:prSet/>
      <dgm:spPr/>
      <dgm:t>
        <a:bodyPr/>
        <a:lstStyle/>
        <a:p>
          <a:endParaRPr lang="en-US"/>
        </a:p>
      </dgm:t>
    </dgm:pt>
    <dgm:pt modelId="{ECC31CAC-7533-4022-B50D-0553F7BE8631}">
      <dgm:prSet phldrT="[Text]"/>
      <dgm:spPr/>
      <dgm:t>
        <a:bodyPr/>
        <a:lstStyle/>
        <a:p>
          <a:r>
            <a:rPr lang="en-US" dirty="0" err="1" smtClean="0"/>
            <a:t>ImmiCar</a:t>
          </a:r>
          <a:endParaRPr lang="en-US" dirty="0"/>
        </a:p>
      </dgm:t>
    </dgm:pt>
    <dgm:pt modelId="{60294E22-53A7-4C5F-94E3-869281053214}" type="parTrans" cxnId="{EB0F9516-1405-47C9-B039-05FD76FEB4CF}">
      <dgm:prSet/>
      <dgm:spPr/>
      <dgm:t>
        <a:bodyPr/>
        <a:lstStyle/>
        <a:p>
          <a:endParaRPr lang="en-US"/>
        </a:p>
      </dgm:t>
    </dgm:pt>
    <dgm:pt modelId="{B5ED7F48-4C6C-44AC-9014-4AB55382AB54}" type="sibTrans" cxnId="{EB0F9516-1405-47C9-B039-05FD76FEB4CF}">
      <dgm:prSet/>
      <dgm:spPr/>
      <dgm:t>
        <a:bodyPr/>
        <a:lstStyle/>
        <a:p>
          <a:endParaRPr lang="en-US"/>
        </a:p>
      </dgm:t>
    </dgm:pt>
    <dgm:pt modelId="{FCE0531D-E855-49E8-ABF2-A74FC8F6B9A9}">
      <dgm:prSet phldrT="[Text]"/>
      <dgm:spPr/>
      <dgm:t>
        <a:bodyPr/>
        <a:lstStyle/>
        <a:p>
          <a:r>
            <a:rPr lang="en-US" dirty="0" smtClean="0"/>
            <a:t>Medicare card</a:t>
          </a:r>
          <a:endParaRPr lang="en-US" dirty="0"/>
        </a:p>
      </dgm:t>
    </dgm:pt>
    <dgm:pt modelId="{D22FF69E-814F-4752-86EF-8800F80A739F}" type="parTrans" cxnId="{9A60CED1-9E63-4EB7-89E6-1A85169ABE9C}">
      <dgm:prSet/>
      <dgm:spPr/>
      <dgm:t>
        <a:bodyPr/>
        <a:lstStyle/>
        <a:p>
          <a:endParaRPr lang="en-US"/>
        </a:p>
      </dgm:t>
    </dgm:pt>
    <dgm:pt modelId="{6A62B70D-EC9F-4095-B7BE-0EE6B21F5504}" type="sibTrans" cxnId="{9A60CED1-9E63-4EB7-89E6-1A85169ABE9C}">
      <dgm:prSet/>
      <dgm:spPr/>
      <dgm:t>
        <a:bodyPr/>
        <a:lstStyle/>
        <a:p>
          <a:endParaRPr lang="en-US"/>
        </a:p>
      </dgm:t>
    </dgm:pt>
    <dgm:pt modelId="{A0B5779E-1E17-4778-85F7-FC5680707453}" type="pres">
      <dgm:prSet presAssocID="{4FE89A57-FD95-442C-8C62-DACF23531EED}" presName="Name0" presStyleCnt="0">
        <dgm:presLayoutVars>
          <dgm:dir/>
          <dgm:animLvl val="lvl"/>
          <dgm:resizeHandles val="exact"/>
        </dgm:presLayoutVars>
      </dgm:prSet>
      <dgm:spPr/>
      <dgm:t>
        <a:bodyPr/>
        <a:lstStyle/>
        <a:p>
          <a:endParaRPr lang="en-US"/>
        </a:p>
      </dgm:t>
    </dgm:pt>
    <dgm:pt modelId="{80A053D6-0C17-4C39-A4FB-D140C4F3A995}" type="pres">
      <dgm:prSet presAssocID="{1A316749-5F16-4435-8147-8266D3529EF8}" presName="composite" presStyleCnt="0"/>
      <dgm:spPr/>
    </dgm:pt>
    <dgm:pt modelId="{7BCBD517-7DA9-435A-938E-E15354D2742E}" type="pres">
      <dgm:prSet presAssocID="{1A316749-5F16-4435-8147-8266D3529EF8}" presName="parTx" presStyleLbl="alignNode1" presStyleIdx="0" presStyleCnt="3">
        <dgm:presLayoutVars>
          <dgm:chMax val="0"/>
          <dgm:chPref val="0"/>
          <dgm:bulletEnabled val="1"/>
        </dgm:presLayoutVars>
      </dgm:prSet>
      <dgm:spPr/>
      <dgm:t>
        <a:bodyPr/>
        <a:lstStyle/>
        <a:p>
          <a:endParaRPr lang="en-US"/>
        </a:p>
      </dgm:t>
    </dgm:pt>
    <dgm:pt modelId="{94C22883-76E2-4EB2-9F21-ADF1A4AD513A}" type="pres">
      <dgm:prSet presAssocID="{1A316749-5F16-4435-8147-8266D3529EF8}" presName="desTx" presStyleLbl="alignAccFollowNode1" presStyleIdx="0" presStyleCnt="3">
        <dgm:presLayoutVars>
          <dgm:bulletEnabled val="1"/>
        </dgm:presLayoutVars>
      </dgm:prSet>
      <dgm:spPr/>
      <dgm:t>
        <a:bodyPr/>
        <a:lstStyle/>
        <a:p>
          <a:endParaRPr lang="en-US"/>
        </a:p>
      </dgm:t>
    </dgm:pt>
    <dgm:pt modelId="{3E7F769C-FAFD-47FE-AFB8-1A2B67D60F73}" type="pres">
      <dgm:prSet presAssocID="{E5663AB0-74D2-4E7B-B30A-FE0D2AF37D44}" presName="space" presStyleCnt="0"/>
      <dgm:spPr/>
    </dgm:pt>
    <dgm:pt modelId="{ED51E4E6-F511-4B1A-99BC-9381461C500A}" type="pres">
      <dgm:prSet presAssocID="{E4F97270-F085-4599-B651-3212D546623A}" presName="composite" presStyleCnt="0"/>
      <dgm:spPr/>
    </dgm:pt>
    <dgm:pt modelId="{EA0AFBC6-88E7-41A7-8934-2BC0C61BD095}" type="pres">
      <dgm:prSet presAssocID="{E4F97270-F085-4599-B651-3212D546623A}" presName="parTx" presStyleLbl="alignNode1" presStyleIdx="1" presStyleCnt="3">
        <dgm:presLayoutVars>
          <dgm:chMax val="0"/>
          <dgm:chPref val="0"/>
          <dgm:bulletEnabled val="1"/>
        </dgm:presLayoutVars>
      </dgm:prSet>
      <dgm:spPr/>
      <dgm:t>
        <a:bodyPr/>
        <a:lstStyle/>
        <a:p>
          <a:endParaRPr lang="en-US"/>
        </a:p>
      </dgm:t>
    </dgm:pt>
    <dgm:pt modelId="{5577EFD4-EC92-4A43-A8BC-646A3C01A096}" type="pres">
      <dgm:prSet presAssocID="{E4F97270-F085-4599-B651-3212D546623A}" presName="desTx" presStyleLbl="alignAccFollowNode1" presStyleIdx="1" presStyleCnt="3">
        <dgm:presLayoutVars>
          <dgm:bulletEnabled val="1"/>
        </dgm:presLayoutVars>
      </dgm:prSet>
      <dgm:spPr/>
      <dgm:t>
        <a:bodyPr/>
        <a:lstStyle/>
        <a:p>
          <a:endParaRPr lang="en-US"/>
        </a:p>
      </dgm:t>
    </dgm:pt>
    <dgm:pt modelId="{35750805-4A87-4D8A-9773-D9F3D9A2A40D}" type="pres">
      <dgm:prSet presAssocID="{6F2F10E5-3B7E-45D0-B737-E895D721F527}" presName="space" presStyleCnt="0"/>
      <dgm:spPr/>
    </dgm:pt>
    <dgm:pt modelId="{F60E60ED-4929-4759-9E59-929E838062D5}" type="pres">
      <dgm:prSet presAssocID="{033894B1-0D35-4A6B-BC0C-FBFAD2FD1A37}" presName="composite" presStyleCnt="0"/>
      <dgm:spPr/>
    </dgm:pt>
    <dgm:pt modelId="{4F0F1455-0821-484F-A885-98C039ABCD51}" type="pres">
      <dgm:prSet presAssocID="{033894B1-0D35-4A6B-BC0C-FBFAD2FD1A37}" presName="parTx" presStyleLbl="alignNode1" presStyleIdx="2" presStyleCnt="3">
        <dgm:presLayoutVars>
          <dgm:chMax val="0"/>
          <dgm:chPref val="0"/>
          <dgm:bulletEnabled val="1"/>
        </dgm:presLayoutVars>
      </dgm:prSet>
      <dgm:spPr/>
      <dgm:t>
        <a:bodyPr/>
        <a:lstStyle/>
        <a:p>
          <a:endParaRPr lang="en-US"/>
        </a:p>
      </dgm:t>
    </dgm:pt>
    <dgm:pt modelId="{14AF8B71-814A-4C14-9FB5-3094306C06DE}" type="pres">
      <dgm:prSet presAssocID="{033894B1-0D35-4A6B-BC0C-FBFAD2FD1A37}" presName="desTx" presStyleLbl="alignAccFollowNode1" presStyleIdx="2" presStyleCnt="3">
        <dgm:presLayoutVars>
          <dgm:bulletEnabled val="1"/>
        </dgm:presLayoutVars>
      </dgm:prSet>
      <dgm:spPr/>
      <dgm:t>
        <a:bodyPr/>
        <a:lstStyle/>
        <a:p>
          <a:endParaRPr lang="en-US"/>
        </a:p>
      </dgm:t>
    </dgm:pt>
  </dgm:ptLst>
  <dgm:cxnLst>
    <dgm:cxn modelId="{EB0F9516-1405-47C9-B039-05FD76FEB4CF}" srcId="{894F2A87-F7BF-481A-BEC6-26A43A322B4F}" destId="{ECC31CAC-7533-4022-B50D-0553F7BE8631}" srcOrd="5" destOrd="0" parTransId="{60294E22-53A7-4C5F-94E3-869281053214}" sibTransId="{B5ED7F48-4C6C-44AC-9014-4AB55382AB54}"/>
    <dgm:cxn modelId="{BFC742D0-4E00-431C-B59B-95D34E4C35A5}" srcId="{894F2A87-F7BF-481A-BEC6-26A43A322B4F}" destId="{6E74C9D3-5E27-4CF3-93F1-F5A0B590923D}" srcOrd="0" destOrd="0" parTransId="{A616B254-BA0A-4302-B6D7-A4720BDF5CF3}" sibTransId="{C57C4398-67E0-40DA-A166-81A18BFFFE34}"/>
    <dgm:cxn modelId="{BFFC6D59-BCCC-4AB1-8551-CC5D1762A49A}" type="presOf" srcId="{2631130E-2335-42BB-89FB-90BCBEB21ED4}" destId="{14AF8B71-814A-4C14-9FB5-3094306C06DE}" srcOrd="0" destOrd="4" presId="urn:microsoft.com/office/officeart/2005/8/layout/hList1"/>
    <dgm:cxn modelId="{3DFD5A07-AB4B-4A08-9CD4-51DF2D849FFF}" type="presOf" srcId="{FE6C2B73-C085-4D3A-B120-607FE3411A73}" destId="{14AF8B71-814A-4C14-9FB5-3094306C06DE}" srcOrd="0" destOrd="0" presId="urn:microsoft.com/office/officeart/2005/8/layout/hList1"/>
    <dgm:cxn modelId="{9967F03D-F2E8-4021-8C87-8B2F2F9814B9}" type="presOf" srcId="{1A316749-5F16-4435-8147-8266D3529EF8}" destId="{7BCBD517-7DA9-435A-938E-E15354D2742E}" srcOrd="0" destOrd="0" presId="urn:microsoft.com/office/officeart/2005/8/layout/hList1"/>
    <dgm:cxn modelId="{187DB3F3-AD57-4737-9289-36FEEEC9D11B}" srcId="{033894B1-0D35-4A6B-BC0C-FBFAD2FD1A37}" destId="{FE6C2B73-C085-4D3A-B120-607FE3411A73}" srcOrd="0" destOrd="0" parTransId="{0FB11C11-4BD5-44D9-B4F7-AA6F3390B302}" sibTransId="{8362A53C-426F-4FD0-A5B1-25A788A71A8B}"/>
    <dgm:cxn modelId="{10C730F0-64FA-4DAA-889A-DD45D4008AB9}" srcId="{4FE89A57-FD95-442C-8C62-DACF23531EED}" destId="{E4F97270-F085-4599-B651-3212D546623A}" srcOrd="1" destOrd="0" parTransId="{4EF4BFC1-2EF6-4F04-A36A-95B61D5BCD13}" sibTransId="{6F2F10E5-3B7E-45D0-B737-E895D721F527}"/>
    <dgm:cxn modelId="{EC5CA6D7-B860-435B-9705-6A1FADB6F997}" srcId="{894F2A87-F7BF-481A-BEC6-26A43A322B4F}" destId="{E830E965-F4D6-490A-85C0-8C2F9C957DF0}" srcOrd="3" destOrd="0" parTransId="{D98EE15F-1F93-4BF7-AE75-CB2437D4110E}" sibTransId="{7CD5EEDF-BB96-4D5A-ABF7-BD15E2834BF9}"/>
    <dgm:cxn modelId="{28F8E951-52EF-45EA-9E08-CB8E35F10AFF}" type="presOf" srcId="{6E74C9D3-5E27-4CF3-93F1-F5A0B590923D}" destId="{14AF8B71-814A-4C14-9FB5-3094306C06DE}" srcOrd="0" destOrd="2" presId="urn:microsoft.com/office/officeart/2005/8/layout/hList1"/>
    <dgm:cxn modelId="{E86D6412-B199-4883-9C09-A6ECDECB3663}" srcId="{894F2A87-F7BF-481A-BEC6-26A43A322B4F}" destId="{A56E9AA9-9DCE-4D70-BE9F-A2B3D64888FA}" srcOrd="1" destOrd="0" parTransId="{323BBD44-7C1C-483F-A755-28A212088094}" sibTransId="{E059505A-140B-468F-A749-C078502A5334}"/>
    <dgm:cxn modelId="{23C10AA9-866F-4A50-AD5E-5AB8F26B243C}" type="presOf" srcId="{E830E965-F4D6-490A-85C0-8C2F9C957DF0}" destId="{14AF8B71-814A-4C14-9FB5-3094306C06DE}" srcOrd="0" destOrd="5" presId="urn:microsoft.com/office/officeart/2005/8/layout/hList1"/>
    <dgm:cxn modelId="{B9AEF5A5-1CB4-421E-9B72-DAAD1EF77EDE}" type="presOf" srcId="{033894B1-0D35-4A6B-BC0C-FBFAD2FD1A37}" destId="{4F0F1455-0821-484F-A885-98C039ABCD51}" srcOrd="0" destOrd="0" presId="urn:microsoft.com/office/officeart/2005/8/layout/hList1"/>
    <dgm:cxn modelId="{2F15BA01-2537-4C6F-A1D8-83DA6202441C}" type="presOf" srcId="{894F2A87-F7BF-481A-BEC6-26A43A322B4F}" destId="{14AF8B71-814A-4C14-9FB5-3094306C06DE}" srcOrd="0" destOrd="1" presId="urn:microsoft.com/office/officeart/2005/8/layout/hList1"/>
    <dgm:cxn modelId="{B68A5CE7-BE40-47C8-88B4-43096C6C4342}" type="presOf" srcId="{A97708F2-759E-4DB4-A45B-856223C58281}" destId="{14AF8B71-814A-4C14-9FB5-3094306C06DE}" srcOrd="0" destOrd="6" presId="urn:microsoft.com/office/officeart/2005/8/layout/hList1"/>
    <dgm:cxn modelId="{5DD23E1C-1AFD-45C4-B309-C735003192D4}" srcId="{894F2A87-F7BF-481A-BEC6-26A43A322B4F}" destId="{A97708F2-759E-4DB4-A45B-856223C58281}" srcOrd="4" destOrd="0" parTransId="{0457E309-88DF-48DD-A79F-DC43863274C3}" sibTransId="{137433F0-43AC-4036-A5C5-0C552CD252AD}"/>
    <dgm:cxn modelId="{1B409F28-7705-4D89-B8C6-1F862C227F9F}" type="presOf" srcId="{E4F97270-F085-4599-B651-3212D546623A}" destId="{EA0AFBC6-88E7-41A7-8934-2BC0C61BD095}" srcOrd="0" destOrd="0" presId="urn:microsoft.com/office/officeart/2005/8/layout/hList1"/>
    <dgm:cxn modelId="{8C28E394-8D41-40E3-8664-5F7E523F6AC2}" srcId="{1A316749-5F16-4435-8147-8266D3529EF8}" destId="{CF006BC5-BF07-4575-B5DB-B539CBBE034D}" srcOrd="1" destOrd="0" parTransId="{64656C87-2807-47CA-A01A-DFB07EED3A7D}" sibTransId="{C85F835C-296D-42A2-BE4B-4E6E621B7A66}"/>
    <dgm:cxn modelId="{2DE82A10-1499-48C1-9025-66794F96E662}" srcId="{E4F97270-F085-4599-B651-3212D546623A}" destId="{CEA7A97E-C0F7-4692-BDCD-A7E873E8D69F}" srcOrd="0" destOrd="0" parTransId="{8506DB8C-CFF8-4D86-90D1-AC1A5D697ACF}" sibTransId="{B231F982-0E82-425C-83C2-C0AEDF76E227}"/>
    <dgm:cxn modelId="{BFE4B00D-A751-47C5-9CF8-62D250BAC6E4}" type="presOf" srcId="{ECC31CAC-7533-4022-B50D-0553F7BE8631}" destId="{14AF8B71-814A-4C14-9FB5-3094306C06DE}" srcOrd="0" destOrd="7" presId="urn:microsoft.com/office/officeart/2005/8/layout/hList1"/>
    <dgm:cxn modelId="{9A60CED1-9E63-4EB7-89E6-1A85169ABE9C}" srcId="{894F2A87-F7BF-481A-BEC6-26A43A322B4F}" destId="{FCE0531D-E855-49E8-ABF2-A74FC8F6B9A9}" srcOrd="6" destOrd="0" parTransId="{D22FF69E-814F-4752-86EF-8800F80A739F}" sibTransId="{6A62B70D-EC9F-4095-B7BE-0EE6B21F5504}"/>
    <dgm:cxn modelId="{91054E85-5EB1-42A5-9A2D-5BFDA2F19BC2}" srcId="{1A316749-5F16-4435-8147-8266D3529EF8}" destId="{0ED40ECB-7C9C-4536-B389-3E9DFA53935F}" srcOrd="0" destOrd="0" parTransId="{55F86284-294C-46B8-90A7-2107FD2BDE16}" sibTransId="{6D12A264-BBA8-41FC-84F7-A712619D905A}"/>
    <dgm:cxn modelId="{7708FEA1-1297-490A-8377-FE747F65A397}" type="presOf" srcId="{CEA7A97E-C0F7-4692-BDCD-A7E873E8D69F}" destId="{5577EFD4-EC92-4A43-A8BC-646A3C01A096}" srcOrd="0" destOrd="0" presId="urn:microsoft.com/office/officeart/2005/8/layout/hList1"/>
    <dgm:cxn modelId="{0DA8C368-B524-423E-8098-B6366B0E5BD6}" srcId="{E4F97270-F085-4599-B651-3212D546623A}" destId="{529C00AA-B5A0-4E12-B495-07997B222467}" srcOrd="2" destOrd="0" parTransId="{1ED0C337-F846-4241-BECE-60813D6C91B5}" sibTransId="{3CA9845B-5C52-4B62-ADB4-5F74D6316AF5}"/>
    <dgm:cxn modelId="{D074B005-0296-4515-80A4-2F12DDF105B5}" type="presOf" srcId="{529C00AA-B5A0-4E12-B495-07997B222467}" destId="{5577EFD4-EC92-4A43-A8BC-646A3C01A096}" srcOrd="0" destOrd="2" presId="urn:microsoft.com/office/officeart/2005/8/layout/hList1"/>
    <dgm:cxn modelId="{41FE10D4-EFDD-413B-B1E2-A47548C8AE25}" srcId="{033894B1-0D35-4A6B-BC0C-FBFAD2FD1A37}" destId="{894F2A87-F7BF-481A-BEC6-26A43A322B4F}" srcOrd="1" destOrd="0" parTransId="{3191EB90-E68F-41C1-B56F-F6499CD7BADD}" sibTransId="{3F3EDFEE-D781-4FF0-A822-11C37B90D079}"/>
    <dgm:cxn modelId="{3599F818-A049-49BA-AFF4-B7ACBD2E112B}" type="presOf" srcId="{0ED40ECB-7C9C-4536-B389-3E9DFA53935F}" destId="{94C22883-76E2-4EB2-9F21-ADF1A4AD513A}" srcOrd="0" destOrd="0" presId="urn:microsoft.com/office/officeart/2005/8/layout/hList1"/>
    <dgm:cxn modelId="{DB982505-3513-4A2C-A5D7-FE485EAC1795}" srcId="{4FE89A57-FD95-442C-8C62-DACF23531EED}" destId="{1A316749-5F16-4435-8147-8266D3529EF8}" srcOrd="0" destOrd="0" parTransId="{93ED9D01-DAC3-4B22-80B5-4B5CAB8C7B86}" sibTransId="{E5663AB0-74D2-4E7B-B30A-FE0D2AF37D44}"/>
    <dgm:cxn modelId="{0E9BCCE6-CCA4-4723-9132-6405E989A938}" type="presOf" srcId="{FCE0531D-E855-49E8-ABF2-A74FC8F6B9A9}" destId="{14AF8B71-814A-4C14-9FB5-3094306C06DE}" srcOrd="0" destOrd="8" presId="urn:microsoft.com/office/officeart/2005/8/layout/hList1"/>
    <dgm:cxn modelId="{07B89257-E77A-486A-9D0F-0CBD60C2D208}" srcId="{E4F97270-F085-4599-B651-3212D546623A}" destId="{4C173415-92D7-4BEE-904A-8F13722C51C4}" srcOrd="1" destOrd="0" parTransId="{473C6BC4-4F86-482D-8579-A966FF8EDFBB}" sibTransId="{07B4D656-FEA4-4F0A-AA24-EE6DB2D4A92E}"/>
    <dgm:cxn modelId="{B2E67FDC-7D37-4A20-B5D0-8EED0D81AFA4}" srcId="{4FE89A57-FD95-442C-8C62-DACF23531EED}" destId="{033894B1-0D35-4A6B-BC0C-FBFAD2FD1A37}" srcOrd="2" destOrd="0" parTransId="{144B91EB-C683-4337-8AF5-D0248493A4A8}" sibTransId="{147D1F68-2B74-4658-A9D7-128FA1D3DB54}"/>
    <dgm:cxn modelId="{B5DC3A85-11D7-4212-B840-04F50ADEEB7D}" type="presOf" srcId="{4FE89A57-FD95-442C-8C62-DACF23531EED}" destId="{A0B5779E-1E17-4778-85F7-FC5680707453}" srcOrd="0" destOrd="0" presId="urn:microsoft.com/office/officeart/2005/8/layout/hList1"/>
    <dgm:cxn modelId="{88BD274A-AAB2-4060-8763-B020A75F4719}" srcId="{894F2A87-F7BF-481A-BEC6-26A43A322B4F}" destId="{2631130E-2335-42BB-89FB-90BCBEB21ED4}" srcOrd="2" destOrd="0" parTransId="{E0C89127-3CD0-4139-ABCB-F2D133A762E1}" sibTransId="{E5EF6854-F299-4282-ADBA-1DA13A39449A}"/>
    <dgm:cxn modelId="{383E6F3E-A7B3-4607-983C-4BF8F2F43312}" type="presOf" srcId="{CF006BC5-BF07-4575-B5DB-B539CBBE034D}" destId="{94C22883-76E2-4EB2-9F21-ADF1A4AD513A}" srcOrd="0" destOrd="1" presId="urn:microsoft.com/office/officeart/2005/8/layout/hList1"/>
    <dgm:cxn modelId="{E489B136-FFA6-49C3-A51C-9048AB8A789B}" type="presOf" srcId="{4C173415-92D7-4BEE-904A-8F13722C51C4}" destId="{5577EFD4-EC92-4A43-A8BC-646A3C01A096}" srcOrd="0" destOrd="1" presId="urn:microsoft.com/office/officeart/2005/8/layout/hList1"/>
    <dgm:cxn modelId="{1B04F5CB-7C8D-48BB-8B51-AEBD371090AF}" type="presOf" srcId="{A56E9AA9-9DCE-4D70-BE9F-A2B3D64888FA}" destId="{14AF8B71-814A-4C14-9FB5-3094306C06DE}" srcOrd="0" destOrd="3" presId="urn:microsoft.com/office/officeart/2005/8/layout/hList1"/>
    <dgm:cxn modelId="{AF6CF7F8-6311-4133-A478-AA00410BE61D}" type="presParOf" srcId="{A0B5779E-1E17-4778-85F7-FC5680707453}" destId="{80A053D6-0C17-4C39-A4FB-D140C4F3A995}" srcOrd="0" destOrd="0" presId="urn:microsoft.com/office/officeart/2005/8/layout/hList1"/>
    <dgm:cxn modelId="{FA19660F-21D4-47E0-900D-132892467C36}" type="presParOf" srcId="{80A053D6-0C17-4C39-A4FB-D140C4F3A995}" destId="{7BCBD517-7DA9-435A-938E-E15354D2742E}" srcOrd="0" destOrd="0" presId="urn:microsoft.com/office/officeart/2005/8/layout/hList1"/>
    <dgm:cxn modelId="{636AE987-B0F3-4AE0-84E0-6DC08227B891}" type="presParOf" srcId="{80A053D6-0C17-4C39-A4FB-D140C4F3A995}" destId="{94C22883-76E2-4EB2-9F21-ADF1A4AD513A}" srcOrd="1" destOrd="0" presId="urn:microsoft.com/office/officeart/2005/8/layout/hList1"/>
    <dgm:cxn modelId="{7D407BFD-06C4-4E21-B2F7-4AD2A1A1E2CE}" type="presParOf" srcId="{A0B5779E-1E17-4778-85F7-FC5680707453}" destId="{3E7F769C-FAFD-47FE-AFB8-1A2B67D60F73}" srcOrd="1" destOrd="0" presId="urn:microsoft.com/office/officeart/2005/8/layout/hList1"/>
    <dgm:cxn modelId="{EE76FCEA-1297-4C29-9E01-7870AE7083D0}" type="presParOf" srcId="{A0B5779E-1E17-4778-85F7-FC5680707453}" destId="{ED51E4E6-F511-4B1A-99BC-9381461C500A}" srcOrd="2" destOrd="0" presId="urn:microsoft.com/office/officeart/2005/8/layout/hList1"/>
    <dgm:cxn modelId="{83405FEE-2751-464D-8551-B6DCF48E4750}" type="presParOf" srcId="{ED51E4E6-F511-4B1A-99BC-9381461C500A}" destId="{EA0AFBC6-88E7-41A7-8934-2BC0C61BD095}" srcOrd="0" destOrd="0" presId="urn:microsoft.com/office/officeart/2005/8/layout/hList1"/>
    <dgm:cxn modelId="{3AF77C1C-338A-41EA-B6EA-89F59F19E7DA}" type="presParOf" srcId="{ED51E4E6-F511-4B1A-99BC-9381461C500A}" destId="{5577EFD4-EC92-4A43-A8BC-646A3C01A096}" srcOrd="1" destOrd="0" presId="urn:microsoft.com/office/officeart/2005/8/layout/hList1"/>
    <dgm:cxn modelId="{65723364-38B5-4E99-ABD1-AB0F2E74A2AB}" type="presParOf" srcId="{A0B5779E-1E17-4778-85F7-FC5680707453}" destId="{35750805-4A87-4D8A-9773-D9F3D9A2A40D}" srcOrd="3" destOrd="0" presId="urn:microsoft.com/office/officeart/2005/8/layout/hList1"/>
    <dgm:cxn modelId="{FB4D0F8F-B580-4A56-BED3-86CDE0D1326C}" type="presParOf" srcId="{A0B5779E-1E17-4778-85F7-FC5680707453}" destId="{F60E60ED-4929-4759-9E59-929E838062D5}" srcOrd="4" destOrd="0" presId="urn:microsoft.com/office/officeart/2005/8/layout/hList1"/>
    <dgm:cxn modelId="{16B8CEFD-6373-46D1-AD3C-65EFAD5B7B14}" type="presParOf" srcId="{F60E60ED-4929-4759-9E59-929E838062D5}" destId="{4F0F1455-0821-484F-A885-98C039ABCD51}" srcOrd="0" destOrd="0" presId="urn:microsoft.com/office/officeart/2005/8/layout/hList1"/>
    <dgm:cxn modelId="{092D2466-5753-4428-9B6B-952E8ADB9503}" type="presParOf" srcId="{F60E60ED-4929-4759-9E59-929E838062D5}" destId="{14AF8B71-814A-4C14-9FB5-3094306C06D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A1BB3-90A0-4EE4-9730-F5FF60CEC5DE}">
      <dsp:nvSpPr>
        <dsp:cNvPr id="0" name=""/>
        <dsp:cNvSpPr/>
      </dsp:nvSpPr>
      <dsp:spPr>
        <a:xfrm>
          <a:off x="0"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How to get your myGovID</a:t>
          </a:r>
          <a:endParaRPr lang="en-US" sz="4000" kern="1200" dirty="0"/>
        </a:p>
      </dsp:txBody>
      <dsp:txXfrm>
        <a:off x="0" y="690893"/>
        <a:ext cx="3196828" cy="1918096"/>
      </dsp:txXfrm>
    </dsp:sp>
    <dsp:sp modelId="{B52A2F73-34CF-4087-A6B2-CB91F9426189}">
      <dsp:nvSpPr>
        <dsp:cNvPr id="0" name=""/>
        <dsp:cNvSpPr/>
      </dsp:nvSpPr>
      <dsp:spPr>
        <a:xfrm>
          <a:off x="3516510"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How to link in RAM</a:t>
          </a:r>
          <a:endParaRPr lang="en-US" sz="4000" kern="1200" dirty="0"/>
        </a:p>
      </dsp:txBody>
      <dsp:txXfrm>
        <a:off x="3516510" y="690893"/>
        <a:ext cx="3196828" cy="1918096"/>
      </dsp:txXfrm>
    </dsp:sp>
    <dsp:sp modelId="{7960EFA4-8644-4967-943A-9F34240869B9}">
      <dsp:nvSpPr>
        <dsp:cNvPr id="0" name=""/>
        <dsp:cNvSpPr/>
      </dsp:nvSpPr>
      <dsp:spPr>
        <a:xfrm>
          <a:off x="7033021"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t>How to access DEX</a:t>
          </a:r>
          <a:endParaRPr lang="en-US" sz="4000" kern="1200" dirty="0"/>
        </a:p>
      </dsp:txBody>
      <dsp:txXfrm>
        <a:off x="7033021" y="690893"/>
        <a:ext cx="3196828" cy="19180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CBD517-7DA9-435A-938E-E15354D2742E}">
      <dsp:nvSpPr>
        <dsp:cNvPr id="0" name=""/>
        <dsp:cNvSpPr/>
      </dsp:nvSpPr>
      <dsp:spPr>
        <a:xfrm>
          <a:off x="3429" y="94899"/>
          <a:ext cx="3343274" cy="62076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1. Download the myGovID app</a:t>
          </a:r>
          <a:endParaRPr lang="en-US" sz="1800" kern="1200" dirty="0"/>
        </a:p>
      </dsp:txBody>
      <dsp:txXfrm>
        <a:off x="3429" y="94899"/>
        <a:ext cx="3343274" cy="620763"/>
      </dsp:txXfrm>
    </dsp:sp>
    <dsp:sp modelId="{94C22883-76E2-4EB2-9F21-ADF1A4AD513A}">
      <dsp:nvSpPr>
        <dsp:cNvPr id="0" name=""/>
        <dsp:cNvSpPr/>
      </dsp:nvSpPr>
      <dsp:spPr>
        <a:xfrm>
          <a:off x="3429" y="715663"/>
          <a:ext cx="3343274" cy="37154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Download the app on your phone from the Apple Store or Google Play store</a:t>
          </a:r>
          <a:endParaRPr lang="en-US" sz="1800" kern="1200" dirty="0"/>
        </a:p>
        <a:p>
          <a:pPr marL="171450" lvl="1" indent="-171450" algn="l" defTabSz="800100">
            <a:lnSpc>
              <a:spcPct val="90000"/>
            </a:lnSpc>
            <a:spcBef>
              <a:spcPct val="0"/>
            </a:spcBef>
            <a:spcAft>
              <a:spcPct val="15000"/>
            </a:spcAft>
            <a:buChar char="••"/>
          </a:pPr>
          <a:endParaRPr lang="en-US" sz="1800" kern="1200"/>
        </a:p>
      </dsp:txBody>
      <dsp:txXfrm>
        <a:off x="3429" y="715663"/>
        <a:ext cx="3343274" cy="3715400"/>
      </dsp:txXfrm>
    </dsp:sp>
    <dsp:sp modelId="{EA0AFBC6-88E7-41A7-8934-2BC0C61BD095}">
      <dsp:nvSpPr>
        <dsp:cNvPr id="0" name=""/>
        <dsp:cNvSpPr/>
      </dsp:nvSpPr>
      <dsp:spPr>
        <a:xfrm>
          <a:off x="3814762" y="94899"/>
          <a:ext cx="3343274" cy="62076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2. Enter your details</a:t>
          </a:r>
          <a:endParaRPr lang="en-US" sz="1800" kern="1200" dirty="0"/>
        </a:p>
      </dsp:txBody>
      <dsp:txXfrm>
        <a:off x="3814762" y="94899"/>
        <a:ext cx="3343274" cy="620763"/>
      </dsp:txXfrm>
    </dsp:sp>
    <dsp:sp modelId="{5577EFD4-EC92-4A43-A8BC-646A3C01A096}">
      <dsp:nvSpPr>
        <dsp:cNvPr id="0" name=""/>
        <dsp:cNvSpPr/>
      </dsp:nvSpPr>
      <dsp:spPr>
        <a:xfrm>
          <a:off x="3814762" y="715663"/>
          <a:ext cx="3343274" cy="37154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Open the app and follow the prompts. </a:t>
          </a:r>
          <a:endParaRPr lang="en-US" sz="1800" kern="1200" dirty="0"/>
        </a:p>
        <a:p>
          <a:pPr marL="171450" lvl="1" indent="-171450" algn="l" defTabSz="800100">
            <a:lnSpc>
              <a:spcPct val="90000"/>
            </a:lnSpc>
            <a:spcBef>
              <a:spcPct val="0"/>
            </a:spcBef>
            <a:spcAft>
              <a:spcPct val="15000"/>
            </a:spcAft>
            <a:buChar char="••"/>
          </a:pPr>
          <a:r>
            <a:rPr lang="en-US" sz="1800" kern="1200" dirty="0" smtClean="0"/>
            <a:t>Enter your full name, date of birth and email address.</a:t>
          </a:r>
          <a:endParaRPr lang="en-US" sz="1800" kern="1200" dirty="0"/>
        </a:p>
        <a:p>
          <a:pPr marL="171450" lvl="1" indent="-171450" algn="l" defTabSz="800100">
            <a:lnSpc>
              <a:spcPct val="90000"/>
            </a:lnSpc>
            <a:spcBef>
              <a:spcPct val="0"/>
            </a:spcBef>
            <a:spcAft>
              <a:spcPct val="15000"/>
            </a:spcAft>
            <a:buChar char="••"/>
          </a:pPr>
          <a:r>
            <a:rPr lang="en-AU" sz="1800" kern="1200" dirty="0" smtClean="0"/>
            <a:t>As it's your personal digital identity, you should set up your myGovID using a personal email address. It should not be a shared or work email address.</a:t>
          </a:r>
          <a:endParaRPr lang="en-US" sz="1800" kern="1200" dirty="0"/>
        </a:p>
      </dsp:txBody>
      <dsp:txXfrm>
        <a:off x="3814762" y="715663"/>
        <a:ext cx="3343274" cy="3715400"/>
      </dsp:txXfrm>
    </dsp:sp>
    <dsp:sp modelId="{4F0F1455-0821-484F-A885-98C039ABCD51}">
      <dsp:nvSpPr>
        <dsp:cNvPr id="0" name=""/>
        <dsp:cNvSpPr/>
      </dsp:nvSpPr>
      <dsp:spPr>
        <a:xfrm>
          <a:off x="7626096" y="94899"/>
          <a:ext cx="3343274" cy="62076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3. Add your identity documents</a:t>
          </a:r>
          <a:endParaRPr lang="en-US" sz="1800" kern="1200" dirty="0"/>
        </a:p>
      </dsp:txBody>
      <dsp:txXfrm>
        <a:off x="7626096" y="94899"/>
        <a:ext cx="3343274" cy="620763"/>
      </dsp:txXfrm>
    </dsp:sp>
    <dsp:sp modelId="{14AF8B71-814A-4C14-9FB5-3094306C06DE}">
      <dsp:nvSpPr>
        <dsp:cNvPr id="0" name=""/>
        <dsp:cNvSpPr/>
      </dsp:nvSpPr>
      <dsp:spPr>
        <a:xfrm>
          <a:off x="7626096" y="715663"/>
          <a:ext cx="3343274" cy="37154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You should add at least two different identity documents to prove who you are.</a:t>
          </a:r>
          <a:endParaRPr lang="en-US" sz="1800" kern="1200" dirty="0"/>
        </a:p>
        <a:p>
          <a:pPr marL="171450" lvl="1" indent="-171450" algn="l" defTabSz="800100">
            <a:lnSpc>
              <a:spcPct val="90000"/>
            </a:lnSpc>
            <a:spcBef>
              <a:spcPct val="0"/>
            </a:spcBef>
            <a:spcAft>
              <a:spcPct val="15000"/>
            </a:spcAft>
            <a:buChar char="••"/>
          </a:pPr>
          <a:r>
            <a:rPr lang="en-US" sz="1800" kern="1200" dirty="0" smtClean="0"/>
            <a:t>These could be:</a:t>
          </a:r>
          <a:endParaRPr lang="en-US" sz="1800" kern="1200" dirty="0"/>
        </a:p>
        <a:p>
          <a:pPr marL="342900" lvl="2" indent="-171450" algn="l" defTabSz="800100">
            <a:lnSpc>
              <a:spcPct val="90000"/>
            </a:lnSpc>
            <a:spcBef>
              <a:spcPct val="0"/>
            </a:spcBef>
            <a:spcAft>
              <a:spcPct val="15000"/>
            </a:spcAft>
            <a:buChar char="••"/>
          </a:pPr>
          <a:r>
            <a:rPr lang="en-US" sz="1800" kern="1200" dirty="0" smtClean="0"/>
            <a:t>Drivers licenses or learners permit</a:t>
          </a:r>
          <a:endParaRPr lang="en-US" sz="1800" kern="1200" dirty="0"/>
        </a:p>
        <a:p>
          <a:pPr marL="342900" lvl="2" indent="-171450" algn="l" defTabSz="800100">
            <a:lnSpc>
              <a:spcPct val="90000"/>
            </a:lnSpc>
            <a:spcBef>
              <a:spcPct val="0"/>
            </a:spcBef>
            <a:spcAft>
              <a:spcPct val="15000"/>
            </a:spcAft>
            <a:buChar char="••"/>
          </a:pPr>
          <a:r>
            <a:rPr lang="en-US" sz="1800" kern="1200" dirty="0" smtClean="0"/>
            <a:t>Passport</a:t>
          </a:r>
          <a:endParaRPr lang="en-US" sz="1800" kern="1200" dirty="0"/>
        </a:p>
        <a:p>
          <a:pPr marL="342900" lvl="2" indent="-171450" algn="l" defTabSz="800100">
            <a:lnSpc>
              <a:spcPct val="90000"/>
            </a:lnSpc>
            <a:spcBef>
              <a:spcPct val="0"/>
            </a:spcBef>
            <a:spcAft>
              <a:spcPct val="15000"/>
            </a:spcAft>
            <a:buChar char="••"/>
          </a:pPr>
          <a:r>
            <a:rPr lang="en-US" sz="1800" kern="1200" dirty="0" smtClean="0"/>
            <a:t>Birth certificate</a:t>
          </a:r>
          <a:endParaRPr lang="en-US" sz="1800" kern="1200" dirty="0"/>
        </a:p>
        <a:p>
          <a:pPr marL="342900" lvl="2" indent="-171450" algn="l" defTabSz="800100">
            <a:lnSpc>
              <a:spcPct val="90000"/>
            </a:lnSpc>
            <a:spcBef>
              <a:spcPct val="0"/>
            </a:spcBef>
            <a:spcAft>
              <a:spcPct val="15000"/>
            </a:spcAft>
            <a:buChar char="••"/>
          </a:pPr>
          <a:r>
            <a:rPr lang="en-US" sz="1800" kern="1200" dirty="0" smtClean="0"/>
            <a:t>Visa (using your foreign passport)</a:t>
          </a:r>
          <a:endParaRPr lang="en-US" sz="1800" kern="1200" dirty="0"/>
        </a:p>
        <a:p>
          <a:pPr marL="342900" lvl="2" indent="-171450" algn="l" defTabSz="800100">
            <a:lnSpc>
              <a:spcPct val="90000"/>
            </a:lnSpc>
            <a:spcBef>
              <a:spcPct val="0"/>
            </a:spcBef>
            <a:spcAft>
              <a:spcPct val="15000"/>
            </a:spcAft>
            <a:buChar char="••"/>
          </a:pPr>
          <a:r>
            <a:rPr lang="en-US" sz="1800" kern="1200" dirty="0" smtClean="0"/>
            <a:t>Citizenship certificate</a:t>
          </a:r>
          <a:endParaRPr lang="en-US" sz="1800" kern="1200" dirty="0"/>
        </a:p>
        <a:p>
          <a:pPr marL="342900" lvl="2" indent="-171450" algn="l" defTabSz="800100">
            <a:lnSpc>
              <a:spcPct val="90000"/>
            </a:lnSpc>
            <a:spcBef>
              <a:spcPct val="0"/>
            </a:spcBef>
            <a:spcAft>
              <a:spcPct val="15000"/>
            </a:spcAft>
            <a:buChar char="••"/>
          </a:pPr>
          <a:r>
            <a:rPr lang="en-US" sz="1800" kern="1200" dirty="0" err="1" smtClean="0"/>
            <a:t>ImmiCar</a:t>
          </a:r>
          <a:endParaRPr lang="en-US" sz="1800" kern="1200" dirty="0"/>
        </a:p>
        <a:p>
          <a:pPr marL="342900" lvl="2" indent="-171450" algn="l" defTabSz="800100">
            <a:lnSpc>
              <a:spcPct val="90000"/>
            </a:lnSpc>
            <a:spcBef>
              <a:spcPct val="0"/>
            </a:spcBef>
            <a:spcAft>
              <a:spcPct val="15000"/>
            </a:spcAft>
            <a:buChar char="••"/>
          </a:pPr>
          <a:r>
            <a:rPr lang="en-US" sz="1800" kern="1200" dirty="0" smtClean="0"/>
            <a:t>Medicare card</a:t>
          </a:r>
          <a:endParaRPr lang="en-US" sz="1800" kern="1200" dirty="0"/>
        </a:p>
      </dsp:txBody>
      <dsp:txXfrm>
        <a:off x="7626096" y="715663"/>
        <a:ext cx="3343274" cy="37154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EEABDBE0-CC51-4061-9700-257899163C96}" type="datetimeFigureOut">
              <a:rPr lang="en-US" altLang="en-US"/>
              <a:pPr/>
              <a:t>3/12/2021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1DA42C83-F98D-4220-A634-9B59F5F033D4}" type="slidenum">
              <a:rPr lang="en-US" altLang="en-US"/>
              <a:pPr/>
              <a:t>‹#›</a:t>
            </a:fld>
            <a:endParaRPr lang="en-US" altLang="en-US"/>
          </a:p>
        </p:txBody>
      </p:sp>
    </p:spTree>
    <p:extLst>
      <p:ext uri="{BB962C8B-B14F-4D97-AF65-F5344CB8AC3E}">
        <p14:creationId xmlns:p14="http://schemas.microsoft.com/office/powerpoint/2010/main" val="34380911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AC1F236C-BA45-41AB-BF2C-C2722EB97A27}" type="datetimeFigureOut">
              <a:rPr lang="en-US" altLang="en-US"/>
              <a:pPr/>
              <a:t>3/12/2021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endParaRPr lang="en-US" alt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35EB3887-8C5D-4BCE-8DF9-B8932C194D29}" type="slidenum">
              <a:rPr lang="en-US" altLang="en-US"/>
              <a:pPr/>
              <a:t>‹#›</a:t>
            </a:fld>
            <a:endParaRPr lang="en-US" altLang="en-US"/>
          </a:p>
        </p:txBody>
      </p:sp>
    </p:spTree>
    <p:extLst>
      <p:ext uri="{BB962C8B-B14F-4D97-AF65-F5344CB8AC3E}">
        <p14:creationId xmlns:p14="http://schemas.microsoft.com/office/powerpoint/2010/main" val="333846062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Hi everyone, and welcome week 2 of our Data Exchange webinar series.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today’s webinar, we are going to talk about getting onto the Data Exchange.</a:t>
            </a:r>
            <a:endParaRPr lang="en-AU" sz="1200" kern="120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a:t>
            </a:fld>
            <a:endParaRPr lang="en-US" altLang="en-US"/>
          </a:p>
        </p:txBody>
      </p:sp>
    </p:spTree>
    <p:extLst>
      <p:ext uri="{BB962C8B-B14F-4D97-AF65-F5344CB8AC3E}">
        <p14:creationId xmlns:p14="http://schemas.microsoft.com/office/powerpoint/2010/main" val="72680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next step. You’ve found your principal authority, they’ve linked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in RAM, NOW they can start authorizing staff to access the Data Exchange.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link on this slide, takes you to a webpage with step by step instructions on how to do this.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the principal authority authorizes staff, they have different options for how they can set staff up. So they could make someone an authorization administrator – so this means that another person can also authorize users. Which might come in handy if your principal authority isn’t around very often.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Or they can just make them an authorized user – so this is just a standard users who can just access specific services.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They can also make someone a basic user. So if someone was struggling with their myGovID and they couldn’t upload their identity documents, the principal authority can just make them a basic user, when they link them in RAM and they’ll still be access the Data Exchange.</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10</a:t>
            </a:fld>
            <a:endParaRPr lang="en-US" altLang="en-US"/>
          </a:p>
        </p:txBody>
      </p:sp>
    </p:spTree>
    <p:extLst>
      <p:ext uri="{BB962C8B-B14F-4D97-AF65-F5344CB8AC3E}">
        <p14:creationId xmlns:p14="http://schemas.microsoft.com/office/powerpoint/2010/main" val="122409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your principal authority authorizes you, you will receive an email with a RAM authorization request. You must accept this authorization within 7 days – if you don’t, you will need to be issued a new request.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must have a myGovID to accept the </a:t>
            </a:r>
            <a:r>
              <a:rPr lang="en-US" sz="1200" kern="1200" dirty="0" err="1" smtClean="0">
                <a:solidFill>
                  <a:schemeClr val="tx1"/>
                </a:solidFill>
                <a:effectLst/>
                <a:latin typeface="+mn-lt"/>
                <a:ea typeface="+mn-ea"/>
                <a:cs typeface="+mn-cs"/>
              </a:rPr>
              <a:t>authorisation</a:t>
            </a:r>
            <a:r>
              <a:rPr lang="en-US" sz="1200" kern="1200" dirty="0" smtClean="0">
                <a:solidFill>
                  <a:schemeClr val="tx1"/>
                </a:solidFill>
                <a:effectLst/>
                <a:latin typeface="+mn-lt"/>
                <a:ea typeface="+mn-ea"/>
                <a:cs typeface="+mn-cs"/>
              </a:rPr>
              <a:t>. So the email will include a link to follow, you click on the link and you have to log in using your myGovID – to prove that you are who you say you are.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you enter the authorization code from your email and click submit. RAM will show you a summary of your access – you should see Data Exchange Portal, under the Department of Social Services. Tick the box that says I understand and accept the declaration and click accept.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DONE. You’re linked in RAM.</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11</a:t>
            </a:fld>
            <a:endParaRPr lang="en-US" altLang="en-US"/>
          </a:p>
        </p:txBody>
      </p:sp>
    </p:spTree>
    <p:extLst>
      <p:ext uri="{BB962C8B-B14F-4D97-AF65-F5344CB8AC3E}">
        <p14:creationId xmlns:p14="http://schemas.microsoft.com/office/powerpoint/2010/main" val="1462586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now it’s finally time to take that final step, and get onto DEX.</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thing you need to do is complete a user access request form. This form includes information about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like your ABN, and information about you, you name. email address etc.</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one field in this form that everyone seems to get tripped up on. And that is the funding identifier. When you complete this form, you need to write in the funding identified box ‘Targeted Earlier Intervention’ or one of your TEI program activities (e.g. TEI Community Connections).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the form is finished, there is a button down the bottom of it to email it to your manager. This has to be someone else in your own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Your manager will receive an email that contains a link to access the form and approve it. This URL expires after 7 days. So your manager must approve the form within the 7 days, or the request will need to be resubmitted.</a:t>
            </a:r>
          </a:p>
          <a:p>
            <a:r>
              <a:rPr lang="en-AU" sz="1200" kern="1200" dirty="0" smtClean="0">
                <a:solidFill>
                  <a:schemeClr val="tx1"/>
                </a:solidFill>
                <a:effectLst/>
                <a:latin typeface="+mn-lt"/>
                <a:ea typeface="+mn-ea"/>
                <a:cs typeface="+mn-cs"/>
              </a:rPr>
              <a:t>When your manager access the form, there will be a ‘submit form’ button in the email to send the form to the Data Exchange helpdesk. </a:t>
            </a:r>
          </a:p>
          <a:p>
            <a:r>
              <a:rPr lang="en-AU" sz="1200" kern="1200" dirty="0" smtClean="0">
                <a:solidFill>
                  <a:schemeClr val="tx1"/>
                </a:solidFill>
                <a:effectLst/>
                <a:latin typeface="+mn-lt"/>
                <a:ea typeface="+mn-ea"/>
                <a:cs typeface="+mn-cs"/>
              </a:rPr>
              <a:t>Once the help desk receive it, there is no expiry on the request and they will process it and approve it. This may take up to 10 business days. </a:t>
            </a:r>
          </a:p>
          <a:p>
            <a:r>
              <a:rPr lang="en-AU" sz="1200" kern="1200" dirty="0" smtClean="0">
                <a:solidFill>
                  <a:schemeClr val="tx1"/>
                </a:solidFill>
                <a:effectLst/>
                <a:latin typeface="+mn-lt"/>
                <a:ea typeface="+mn-ea"/>
                <a:cs typeface="+mn-cs"/>
              </a:rPr>
              <a:t>You will receive a notification via email as soon as it has been approved.</a:t>
            </a: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12</a:t>
            </a:fld>
            <a:endParaRPr lang="en-US" altLang="en-US"/>
          </a:p>
        </p:txBody>
      </p:sp>
    </p:spTree>
    <p:extLst>
      <p:ext uri="{BB962C8B-B14F-4D97-AF65-F5344CB8AC3E}">
        <p14:creationId xmlns:p14="http://schemas.microsoft.com/office/powerpoint/2010/main" val="2741021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Once the form is approved, you will become your organisations ‘organisation administrator’. So this means you can start to set your organisation up and you can add new users.</a:t>
            </a:r>
          </a:p>
          <a:p>
            <a:r>
              <a:rPr lang="en-AU" sz="1200" kern="1200" dirty="0" smtClean="0">
                <a:solidFill>
                  <a:schemeClr val="tx1"/>
                </a:solidFill>
                <a:effectLst/>
                <a:latin typeface="+mn-lt"/>
                <a:ea typeface="+mn-ea"/>
                <a:cs typeface="+mn-cs"/>
              </a:rPr>
              <a:t>So instead of every single staff member having to complete the user access request form, you can just add them to DEX yourself – which is </a:t>
            </a:r>
            <a:r>
              <a:rPr lang="en-AU" sz="1200" kern="1200" dirty="0" err="1" smtClean="0">
                <a:solidFill>
                  <a:schemeClr val="tx1"/>
                </a:solidFill>
                <a:effectLst/>
                <a:latin typeface="+mn-lt"/>
                <a:ea typeface="+mn-ea"/>
                <a:cs typeface="+mn-cs"/>
              </a:rPr>
              <a:t>soooo</a:t>
            </a:r>
            <a:r>
              <a:rPr lang="en-AU" sz="1200" kern="1200" dirty="0" smtClean="0">
                <a:solidFill>
                  <a:schemeClr val="tx1"/>
                </a:solidFill>
                <a:effectLst/>
                <a:latin typeface="+mn-lt"/>
                <a:ea typeface="+mn-ea"/>
                <a:cs typeface="+mn-cs"/>
              </a:rPr>
              <a:t> much easier.</a:t>
            </a:r>
          </a:p>
          <a:p>
            <a:r>
              <a:rPr lang="en-AU" sz="1200" kern="1200" dirty="0" smtClean="0">
                <a:solidFill>
                  <a:schemeClr val="tx1"/>
                </a:solidFill>
                <a:effectLst/>
                <a:latin typeface="+mn-lt"/>
                <a:ea typeface="+mn-ea"/>
                <a:cs typeface="+mn-cs"/>
              </a:rPr>
              <a:t>There is a task card that shows you how to do this – its called add and edit a user. So you can follow the steps in this document to add other staff members to the data exchange.</a:t>
            </a: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13</a:t>
            </a:fld>
            <a:endParaRPr lang="en-US" altLang="en-US"/>
          </a:p>
        </p:txBody>
      </p:sp>
    </p:spTree>
    <p:extLst>
      <p:ext uri="{BB962C8B-B14F-4D97-AF65-F5344CB8AC3E}">
        <p14:creationId xmlns:p14="http://schemas.microsoft.com/office/powerpoint/2010/main" val="1872259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when you log onto DEX for the first, there are some specific steps they need to follow.</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this applies to all users. So if you’re the first user, who completed the access request form, or if you’re a subsequent user who was given access by the org. administrator, you all need to follow this process, the first time you log into DEX.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steps for this are outlined in the document I mentioned earlier: Getting onto the Data Exchange.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 see some screenshots on the slide there. The document takes you through step by step exactly what you need to, where to click, everything.</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I’m not going to take everyone through this, because hopefully you can just follow those steps and you’ll be all good.</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14</a:t>
            </a:fld>
            <a:endParaRPr lang="en-US" altLang="en-US"/>
          </a:p>
        </p:txBody>
      </p:sp>
    </p:spTree>
    <p:extLst>
      <p:ext uri="{BB962C8B-B14F-4D97-AF65-F5344CB8AC3E}">
        <p14:creationId xmlns:p14="http://schemas.microsoft.com/office/powerpoint/2010/main" val="1471226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And that’s it! You’re ready to start using DEX.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15</a:t>
            </a:fld>
            <a:endParaRPr lang="en-US" altLang="en-US"/>
          </a:p>
        </p:txBody>
      </p:sp>
    </p:spTree>
    <p:extLst>
      <p:ext uri="{BB962C8B-B14F-4D97-AF65-F5344CB8AC3E}">
        <p14:creationId xmlns:p14="http://schemas.microsoft.com/office/powerpoint/2010/main" val="2640407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Before we wrap up, I just want to remind everyone of some of the key resources that are available for you about this.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main document is the ‘Getting onto the Data Exchange’ document.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That goes through all the steps I’ve taken you’ve through today. Its broken everything down into 3 key parts – and you can just work your way through those steps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other two are both FAQ documents – please take a look at these if you have any questions about what I’ve discussed today. We’ve tried to make sure we’ve included all the questions we’ve been asked about this over the last 6 months. So it will hopefully address any issues you have.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on the right, we have the add and edit a user </a:t>
            </a:r>
            <a:r>
              <a:rPr lang="en-US" sz="1200" kern="1200" dirty="0" err="1" smtClean="0">
                <a:solidFill>
                  <a:schemeClr val="tx1"/>
                </a:solidFill>
                <a:effectLst/>
                <a:latin typeface="+mn-lt"/>
                <a:ea typeface="+mn-ea"/>
                <a:cs typeface="+mn-cs"/>
              </a:rPr>
              <a:t>taskcard</a:t>
            </a:r>
            <a:r>
              <a:rPr lang="en-US" sz="1200" kern="1200" dirty="0" smtClean="0">
                <a:solidFill>
                  <a:schemeClr val="tx1"/>
                </a:solidFill>
                <a:effectLst/>
                <a:latin typeface="+mn-lt"/>
                <a:ea typeface="+mn-ea"/>
                <a:cs typeface="+mn-cs"/>
              </a:rPr>
              <a:t>, for those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administrator who are ready to add other users.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16</a:t>
            </a:fld>
            <a:endParaRPr lang="en-US" altLang="en-US"/>
          </a:p>
        </p:txBody>
      </p:sp>
    </p:spTree>
    <p:extLst>
      <p:ext uri="{BB962C8B-B14F-4D97-AF65-F5344CB8AC3E}">
        <p14:creationId xmlns:p14="http://schemas.microsoft.com/office/powerpoint/2010/main" val="4098956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always, there are all the places you can go for help if needed.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That’s it for today, so thanks everyone for joining us.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next webinar is on setting up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and creating outlets in the Data Exchange. So I will hopefully see you there. Thanks again.</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17</a:t>
            </a:fld>
            <a:endParaRPr lang="en-US" altLang="en-US"/>
          </a:p>
        </p:txBody>
      </p:sp>
    </p:spTree>
    <p:extLst>
      <p:ext uri="{BB962C8B-B14F-4D97-AF65-F5344CB8AC3E}">
        <p14:creationId xmlns:p14="http://schemas.microsoft.com/office/powerpoint/2010/main" val="151443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We’ll talk about how to get your myGovID, how to link in RAM and how to access the Data Exchange.</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a:t>
            </a:fld>
            <a:endParaRPr lang="en-US" altLang="en-US"/>
          </a:p>
        </p:txBody>
      </p:sp>
    </p:spTree>
    <p:extLst>
      <p:ext uri="{BB962C8B-B14F-4D97-AF65-F5344CB8AC3E}">
        <p14:creationId xmlns:p14="http://schemas.microsoft.com/office/powerpoint/2010/main" val="1786979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previous webinar, we introduced you to this document: the Data Exchange Quick Start Guide. This is a five page document that outlines the 11 key steps you need to follow to access and start using the Data Exchange. It includes links to all the key resources you need to action each step.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as you can see on the screen, it also includes a check list so you can check off when you’ve completed a step.</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our previous webinar, Introduction to the Data Exchange, we took you through step 1, access training material and resources and step 2, subscribe to keep updated.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3</a:t>
            </a:fld>
            <a:endParaRPr lang="en-US" altLang="en-US"/>
          </a:p>
        </p:txBody>
      </p:sp>
    </p:spTree>
    <p:extLst>
      <p:ext uri="{BB962C8B-B14F-4D97-AF65-F5344CB8AC3E}">
        <p14:creationId xmlns:p14="http://schemas.microsoft.com/office/powerpoint/2010/main" val="2434985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today’s webinar we’re going to cover the next two steps..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Step 3 takes you through setting up a myGovID account and linking your myGovID to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in RAM (the relationship authorization manager).</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Step 4 then takes you through how to access the Data Exchange.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4</a:t>
            </a:fld>
            <a:endParaRPr lang="en-US" altLang="en-US"/>
          </a:p>
        </p:txBody>
      </p:sp>
    </p:spTree>
    <p:extLst>
      <p:ext uri="{BB962C8B-B14F-4D97-AF65-F5344CB8AC3E}">
        <p14:creationId xmlns:p14="http://schemas.microsoft.com/office/powerpoint/2010/main" val="2463614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document you need to use is called ‘Getting onto the Data Exchange’. This outlines the entire process you need to follow. Please download the document and follow the steps to obtain your myGovID, link to RAM and access DEX.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I’m going to go through this document now, and we’ll work our way though the key things you need to do, and the key information you need to do it.</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5</a:t>
            </a:fld>
            <a:endParaRPr lang="en-US" altLang="en-US"/>
          </a:p>
        </p:txBody>
      </p:sp>
    </p:spTree>
    <p:extLst>
      <p:ext uri="{BB962C8B-B14F-4D97-AF65-F5344CB8AC3E}">
        <p14:creationId xmlns:p14="http://schemas.microsoft.com/office/powerpoint/2010/main" val="87757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step in this document is to set up your myGovID.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those who don’t already know, myGovID is an app that you download on your phone. It’s kind of like your digital identity – so think about the 100 point identity check you often have to do when you open a new bank account, a get a working with children check. It’s the same thing, but it’s much easier, because you can just do it in an app on your phone.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 app, enables you to prove your identity when you access the Data Exchange. So each time you log into the Data Exchange, you’ll get a prompt on your phone to enter a 4 digit code, into the app, and this helps prove that you are who you say you are, and you have permission to access the Data Exchange.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its very similar to when you try to access your bank account online, and you get a text message on your phone, or you get a notification in an app on your phone. It’s the same thing – it’s just that verification to check that you are who you say you are, and you have the authority to access the information you’re about to see.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setting up your myGovID is probably the simplest part of this whole process. There are just three easy steps you need to follow. 1. You download the app onto your phone. 2. You follow the prompts and enter your details and 3 you add in your identity documents – the same as you would for a 100 point ID check.</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6</a:t>
            </a:fld>
            <a:endParaRPr lang="en-US" altLang="en-US"/>
          </a:p>
        </p:txBody>
      </p:sp>
    </p:spTree>
    <p:extLst>
      <p:ext uri="{BB962C8B-B14F-4D97-AF65-F5344CB8AC3E}">
        <p14:creationId xmlns:p14="http://schemas.microsoft.com/office/powerpoint/2010/main" val="3378858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So, this next slide just provides a little bit more detail about each step.</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when you download the app, depending on what kind of phone you have, the app will be in either the Apple Store, or your Google Play store.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the app is downloaded, just follow the prompts and enter your information. So you need to enter your full name, your date of birth and your email address.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you enter your email address, you must use your personal email address. This is because myGovID is personal to you – its your personal digital identity.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leave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for example, and you go and work somewhere else, you’ll still have your myGovID, because its yours, its not your employers. So you need to make sure you use a personal email, and not a work email, or a shared email.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you’ve entered that information, you can start to add your identity documents. You need to upload </a:t>
            </a:r>
            <a:r>
              <a:rPr lang="en-US" sz="1200" kern="1200" dirty="0" err="1" smtClean="0">
                <a:solidFill>
                  <a:schemeClr val="tx1"/>
                </a:solidFill>
                <a:effectLst/>
                <a:latin typeface="+mn-lt"/>
                <a:ea typeface="+mn-ea"/>
                <a:cs typeface="+mn-cs"/>
              </a:rPr>
              <a:t>atleast</a:t>
            </a:r>
            <a:r>
              <a:rPr lang="en-US" sz="1200" kern="1200" dirty="0" smtClean="0">
                <a:solidFill>
                  <a:schemeClr val="tx1"/>
                </a:solidFill>
                <a:effectLst/>
                <a:latin typeface="+mn-lt"/>
                <a:ea typeface="+mn-ea"/>
                <a:cs typeface="+mn-cs"/>
              </a:rPr>
              <a:t> 2 documents, to do this, you can scan them through the app, or you enter the information manually. The app will prompt you to do this.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are a number of different identity documents you can use. These are all listed on the slide.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word of advice, if you decide to use your </a:t>
            </a:r>
            <a:r>
              <a:rPr lang="en-US" sz="1200" kern="1200" dirty="0" err="1" smtClean="0">
                <a:solidFill>
                  <a:schemeClr val="tx1"/>
                </a:solidFill>
                <a:effectLst/>
                <a:latin typeface="+mn-lt"/>
                <a:ea typeface="+mn-ea"/>
                <a:cs typeface="+mn-cs"/>
              </a:rPr>
              <a:t>medicare</a:t>
            </a:r>
            <a:r>
              <a:rPr lang="en-US" sz="1200" kern="1200" dirty="0" smtClean="0">
                <a:solidFill>
                  <a:schemeClr val="tx1"/>
                </a:solidFill>
                <a:effectLst/>
                <a:latin typeface="+mn-lt"/>
                <a:ea typeface="+mn-ea"/>
                <a:cs typeface="+mn-cs"/>
              </a:rPr>
              <a:t> card. It must be the second document you add, it can’t be the first. I don’t know why. That’s just how it works. So if you’re going to use that, make sure you add another document first, like your driver’s license for example.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myGovID has two different identity strengths. So you can see at step 2, just by entering your name, date of birth and address you’ll achieve a basic identity strength. And when you upload your documents you’ll achieve a standard identity strength.</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 access the data exchange with just a basic identity strength. So if there are lots of issues with your identity documents, and no matter what you do it just doesn’t work for you, you can just stick with a basic identity strength. So you don’t have to upload anything if it’s not working.</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7</a:t>
            </a:fld>
            <a:endParaRPr lang="en-US" altLang="en-US"/>
          </a:p>
        </p:txBody>
      </p:sp>
    </p:spTree>
    <p:extLst>
      <p:ext uri="{BB962C8B-B14F-4D97-AF65-F5344CB8AC3E}">
        <p14:creationId xmlns:p14="http://schemas.microsoft.com/office/powerpoint/2010/main" val="3711743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a few more pieces of information that might be useful for you.</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you add your identity documents, the name in them, must match the name you entered in the app. This is because the app is verifying your identity. So everything needs to be the same.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also want to make the point that myGovID and </a:t>
            </a:r>
            <a:r>
              <a:rPr lang="en-US" sz="1200" kern="1200" dirty="0" err="1" smtClean="0">
                <a:solidFill>
                  <a:schemeClr val="tx1"/>
                </a:solidFill>
                <a:effectLst/>
                <a:latin typeface="+mn-lt"/>
                <a:ea typeface="+mn-ea"/>
                <a:cs typeface="+mn-cs"/>
              </a:rPr>
              <a:t>myGov</a:t>
            </a:r>
            <a:r>
              <a:rPr lang="en-US" sz="1200" kern="1200" dirty="0" smtClean="0">
                <a:solidFill>
                  <a:schemeClr val="tx1"/>
                </a:solidFill>
                <a:effectLst/>
                <a:latin typeface="+mn-lt"/>
                <a:ea typeface="+mn-ea"/>
                <a:cs typeface="+mn-cs"/>
              </a:rPr>
              <a:t> are NOT the same thing.</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myGovID is an app that you download on your phone, to prove who you are when you access government services.</a:t>
            </a:r>
            <a:endParaRPr lang="en-AU"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myGov</a:t>
            </a:r>
            <a:r>
              <a:rPr lang="en-US" sz="1200" kern="1200" dirty="0" smtClean="0">
                <a:solidFill>
                  <a:schemeClr val="tx1"/>
                </a:solidFill>
                <a:effectLst/>
                <a:latin typeface="+mn-lt"/>
                <a:ea typeface="+mn-ea"/>
                <a:cs typeface="+mn-cs"/>
              </a:rPr>
              <a:t> is a platform that you use to actually access government services. So for example, I use </a:t>
            </a:r>
            <a:r>
              <a:rPr lang="en-US" sz="1200" kern="1200" dirty="0" err="1" smtClean="0">
                <a:solidFill>
                  <a:schemeClr val="tx1"/>
                </a:solidFill>
                <a:effectLst/>
                <a:latin typeface="+mn-lt"/>
                <a:ea typeface="+mn-ea"/>
                <a:cs typeface="+mn-cs"/>
              </a:rPr>
              <a:t>myGov</a:t>
            </a:r>
            <a:r>
              <a:rPr lang="en-US" sz="1200" kern="1200" dirty="0" smtClean="0">
                <a:solidFill>
                  <a:schemeClr val="tx1"/>
                </a:solidFill>
                <a:effectLst/>
                <a:latin typeface="+mn-lt"/>
                <a:ea typeface="+mn-ea"/>
                <a:cs typeface="+mn-cs"/>
              </a:rPr>
              <a:t> to do my tax every year, and my </a:t>
            </a:r>
            <a:r>
              <a:rPr lang="en-US" sz="1200" kern="1200" dirty="0" err="1" smtClean="0">
                <a:solidFill>
                  <a:schemeClr val="tx1"/>
                </a:solidFill>
                <a:effectLst/>
                <a:latin typeface="+mn-lt"/>
                <a:ea typeface="+mn-ea"/>
                <a:cs typeface="+mn-cs"/>
              </a:rPr>
              <a:t>medicare</a:t>
            </a:r>
            <a:r>
              <a:rPr lang="en-US" sz="1200" kern="1200" dirty="0" smtClean="0">
                <a:solidFill>
                  <a:schemeClr val="tx1"/>
                </a:solidFill>
                <a:effectLst/>
                <a:latin typeface="+mn-lt"/>
                <a:ea typeface="+mn-ea"/>
                <a:cs typeface="+mn-cs"/>
              </a:rPr>
              <a:t> data is all linked in there. But myGovID is completely separate to all of that. It is literally just an app to verify your identity – it doesn’t do anything more than that.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are two really useful places you can go if you have any questions about myGovID. There is an FAQs document that we put together earlier this year. You can download that from the slide.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 also go directly to the myGovID website. They have a needs help section that has solutions to common trouble shooting problems. So if you are experiencing issues trying to verify your identity, or you get an error message, please go to the website and hopefully they will have a solution for you.</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8</a:t>
            </a:fld>
            <a:endParaRPr lang="en-US" altLang="en-US"/>
          </a:p>
        </p:txBody>
      </p:sp>
    </p:spTree>
    <p:extLst>
      <p:ext uri="{BB962C8B-B14F-4D97-AF65-F5344CB8AC3E}">
        <p14:creationId xmlns:p14="http://schemas.microsoft.com/office/powerpoint/2010/main" val="4162165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now you’ve got your myGovID. The next thing you need to do is link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in RAM.</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RAM stands for Relationship </a:t>
            </a:r>
            <a:r>
              <a:rPr lang="en-US" sz="1200" kern="1200" dirty="0" err="1" smtClean="0">
                <a:solidFill>
                  <a:schemeClr val="tx1"/>
                </a:solidFill>
                <a:effectLst/>
                <a:latin typeface="+mn-lt"/>
                <a:ea typeface="+mn-ea"/>
                <a:cs typeface="+mn-cs"/>
              </a:rPr>
              <a:t>Authorisation</a:t>
            </a:r>
            <a:r>
              <a:rPr lang="en-US" sz="1200" kern="1200" dirty="0" smtClean="0">
                <a:solidFill>
                  <a:schemeClr val="tx1"/>
                </a:solidFill>
                <a:effectLst/>
                <a:latin typeface="+mn-lt"/>
                <a:ea typeface="+mn-ea"/>
                <a:cs typeface="+mn-cs"/>
              </a:rPr>
              <a:t> Manager, and it basically lets you control who can access online government services, on behalf of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you might only have 2 staff who need access to the Data Exchange. So RAM lets you say, these are two people who can access DEX. No one else can.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link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in RAM, you must be a principal authority. A principal authority is someone who is responsible for the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they could a trustee, a director, a partner. You will have to try to figure out who this person is. There is lots of information on the RAM website about principal authorities. You can click the link here for more information if you’re not sure who it is for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you’ve figured that out, the principal authority can head to the RAM website, you can click this link here, and they can follow the instructions to link the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in RAM.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do this, they must have a myGovID. So if you’ve set up your myGovID, and then you </a:t>
            </a:r>
            <a:r>
              <a:rPr lang="en-US" sz="1200" kern="1200" dirty="0" err="1" smtClean="0">
                <a:solidFill>
                  <a:schemeClr val="tx1"/>
                </a:solidFill>
                <a:effectLst/>
                <a:latin typeface="+mn-lt"/>
                <a:ea typeface="+mn-ea"/>
                <a:cs typeface="+mn-cs"/>
              </a:rPr>
              <a:t>realise</a:t>
            </a:r>
            <a:r>
              <a:rPr lang="en-US" sz="1200" kern="1200" dirty="0" smtClean="0">
                <a:solidFill>
                  <a:schemeClr val="tx1"/>
                </a:solidFill>
                <a:effectLst/>
                <a:latin typeface="+mn-lt"/>
                <a:ea typeface="+mn-ea"/>
                <a:cs typeface="+mn-cs"/>
              </a:rPr>
              <a:t> that someone else is the principal authority and only they can link the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is RAM, they will need to set up a myGovID as well.</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9</a:t>
            </a:fld>
            <a:endParaRPr lang="en-US" altLang="en-US"/>
          </a:p>
        </p:txBody>
      </p:sp>
    </p:spTree>
    <p:extLst>
      <p:ext uri="{BB962C8B-B14F-4D97-AF65-F5344CB8AC3E}">
        <p14:creationId xmlns:p14="http://schemas.microsoft.com/office/powerpoint/2010/main" val="41006646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
        <p:nvSpPr>
          <p:cNvPr id="7" name="Title 1"/>
          <p:cNvSpPr txBox="1">
            <a:spLocks/>
          </p:cNvSpPr>
          <p:nvPr userDrawn="1"/>
        </p:nvSpPr>
        <p:spPr>
          <a:xfrm>
            <a:off x="1102784" y="1814514"/>
            <a:ext cx="10140949" cy="750887"/>
          </a:xfrm>
          <a:prstGeom prst="rect">
            <a:avLst/>
          </a:prstGeom>
        </p:spPr>
        <p:txBody>
          <a:bodyPr lIns="0" tIns="0" rIns="0" bIns="0"/>
          <a:lstStyle>
            <a:lvl1pPr algn="l">
              <a:defRPr sz="4000" b="0" baseline="0">
                <a:solidFill>
                  <a:srgbClr val="FFFFFF"/>
                </a:solidFill>
                <a:latin typeface="Arial"/>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rgbClr val="002663"/>
              </a:solidFill>
              <a:effectLst/>
              <a:uLnTx/>
              <a:uFillTx/>
              <a:latin typeface="Arial"/>
              <a:ea typeface="+mn-ea"/>
              <a:cs typeface="Arial"/>
            </a:endParaRPr>
          </a:p>
        </p:txBody>
      </p:sp>
      <p:sp>
        <p:nvSpPr>
          <p:cNvPr id="8" name="Subtitle 2"/>
          <p:cNvSpPr txBox="1">
            <a:spLocks/>
          </p:cNvSpPr>
          <p:nvPr userDrawn="1"/>
        </p:nvSpPr>
        <p:spPr bwMode="auto">
          <a:xfrm>
            <a:off x="1102784" y="2489200"/>
            <a:ext cx="9504256"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marL="0" marR="0" lvl="0" indent="0" algn="l" defTabSz="457200" rtl="0" eaLnBrk="1" fontAlgn="base" latinLnBrk="0" hangingPunct="1">
              <a:lnSpc>
                <a:spcPct val="100000"/>
              </a:lnSpc>
              <a:spcBef>
                <a:spcPct val="20000"/>
              </a:spcBef>
              <a:spcAft>
                <a:spcPct val="0"/>
              </a:spcAft>
              <a:buClrTx/>
              <a:buSzTx/>
              <a:buFont typeface="Arial" charset="0"/>
              <a:buNone/>
              <a:tabLst/>
              <a:defRPr/>
            </a:pPr>
            <a:r>
              <a:rPr kumimoji="0" lang="en-US" altLang="en-US" sz="2400" b="0" i="0" u="none" strike="noStrike" kern="1200" cap="none" spc="0" normalizeH="0" baseline="0" noProof="0" dirty="0" smtClean="0">
                <a:ln>
                  <a:noFill/>
                </a:ln>
                <a:solidFill>
                  <a:srgbClr val="002663"/>
                </a:solidFill>
                <a:effectLst/>
                <a:uLnTx/>
                <a:uFillTx/>
                <a:latin typeface="Arial" charset="0"/>
                <a:ea typeface="+mn-ea"/>
                <a:cs typeface="Arial" charset="0"/>
              </a:rPr>
              <a:t> </a:t>
            </a:r>
            <a:endParaRPr kumimoji="0" lang="en-US" altLang="en-US" sz="2400" b="0" i="0" u="none" strike="noStrike" kern="1200" cap="none" spc="0" normalizeH="0" baseline="0" noProof="0" dirty="0">
              <a:ln>
                <a:noFill/>
              </a:ln>
              <a:solidFill>
                <a:srgbClr val="002663"/>
              </a:solidFill>
              <a:effectLst/>
              <a:uLnTx/>
              <a:uFillTx/>
              <a:latin typeface="Arial" charset="0"/>
              <a:ea typeface="+mn-ea"/>
              <a:cs typeface="Arial" charset="0"/>
            </a:endParaRPr>
          </a:p>
        </p:txBody>
      </p:sp>
    </p:spTree>
    <p:extLst>
      <p:ext uri="{BB962C8B-B14F-4D97-AF65-F5344CB8AC3E}">
        <p14:creationId xmlns:p14="http://schemas.microsoft.com/office/powerpoint/2010/main" val="365866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5019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129549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976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149267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C3B7B6D-EE13-47EA-A348-F70EA4113C67}" type="datetimeFigureOut">
              <a:rPr lang="en-AU" smtClean="0"/>
              <a:t>12/03/2021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129468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C3B7B6D-EE13-47EA-A348-F70EA4113C67}" type="datetimeFigureOut">
              <a:rPr lang="en-AU" smtClean="0"/>
              <a:t>12/03/2021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86915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B7B6D-EE13-47EA-A348-F70EA4113C67}" type="datetimeFigureOut">
              <a:rPr lang="en-AU" smtClean="0"/>
              <a:t>12/03/2021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707948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4286156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773038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073548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50180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252914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8"/>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3" name="Picture 6" descr="FAM001_Powerpoint_v1.pd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3956" y="424866"/>
            <a:ext cx="4803657" cy="1082042"/>
          </a:xfrm>
          <a:prstGeom prst="rect">
            <a:avLst/>
          </a:prstGeom>
        </p:spPr>
      </p:pic>
    </p:spTree>
    <p:extLst>
      <p:ext uri="{BB962C8B-B14F-4D97-AF65-F5344CB8AC3E}">
        <p14:creationId xmlns:p14="http://schemas.microsoft.com/office/powerpoint/2010/main" val="68349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2083445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Tree>
    <p:extLst>
      <p:ext uri="{BB962C8B-B14F-4D97-AF65-F5344CB8AC3E}">
        <p14:creationId xmlns:p14="http://schemas.microsoft.com/office/powerpoint/2010/main" val="86962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197403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1917226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46803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2239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FAM001_Powerpoint_v123.pdf"/>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10"/>
          <p:cNvSpPr>
            <a:spLocks noGrp="1"/>
          </p:cNvSpPr>
          <p:nvPr>
            <p:ph type="sldNum" sz="quarter" idx="4"/>
          </p:nvPr>
        </p:nvSpPr>
        <p:spPr>
          <a:xfrm>
            <a:off x="10583333" y="6511925"/>
            <a:ext cx="999067"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0D1B43"/>
                </a:solidFill>
              </a:defRPr>
            </a:lvl1pPr>
          </a:lstStyle>
          <a:p>
            <a:fld id="{0C593B24-55A9-4F7F-9188-85A302237596}" type="slidenum">
              <a:rPr lang="en-US" altLang="en-US"/>
              <a:pPr/>
              <a:t>‹#›</a:t>
            </a:fld>
            <a:endParaRPr lang="en-US" altLang="en-US"/>
          </a:p>
        </p:txBody>
      </p:sp>
      <p:sp>
        <p:nvSpPr>
          <p:cNvPr id="1029" name="Title Placeholder 16"/>
          <p:cNvSpPr>
            <a:spLocks noGrp="1"/>
          </p:cNvSpPr>
          <p:nvPr>
            <p:ph type="title"/>
          </p:nvPr>
        </p:nvSpPr>
        <p:spPr bwMode="auto">
          <a:xfrm>
            <a:off x="609600" y="361950"/>
            <a:ext cx="109728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smtClean="0"/>
              <a:t>Click to edit Master title style</a:t>
            </a:r>
            <a:endParaRPr lang="en-US" altLang="en-US" dirty="0" smtClean="0"/>
          </a:p>
        </p:txBody>
      </p:sp>
      <p:sp>
        <p:nvSpPr>
          <p:cNvPr id="1030" name="Text Placeholder 20"/>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dirty="0" smtClean="0"/>
              <a:t>Click to edit Master text styles</a:t>
            </a:r>
          </a:p>
        </p:txBody>
      </p:sp>
      <p:sp>
        <p:nvSpPr>
          <p:cNvPr id="24" name="Date Placeholder 23"/>
          <p:cNvSpPr>
            <a:spLocks noGrp="1"/>
          </p:cNvSpPr>
          <p:nvPr>
            <p:ph type="dt" sz="half" idx="2"/>
          </p:nvPr>
        </p:nvSpPr>
        <p:spPr>
          <a:xfrm>
            <a:off x="7857067" y="6511925"/>
            <a:ext cx="2844800"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0D1B43"/>
                </a:solidFill>
              </a:defRPr>
            </a:lvl1pPr>
          </a:lstStyle>
          <a:p>
            <a:fld id="{E7FF8EB5-577C-41CB-92BE-72B120E98652}" type="datetime2">
              <a:rPr lang="en-US" altLang="en-US"/>
              <a:pPr/>
              <a:t>Friday, March 12, 2021</a:t>
            </a:fld>
            <a:endParaRPr lang="en-US" altLang="en-US"/>
          </a:p>
        </p:txBody>
      </p:sp>
      <p:pic>
        <p:nvPicPr>
          <p:cNvPr id="2" name="Picture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97891" y="6334913"/>
            <a:ext cx="1716117" cy="386562"/>
          </a:xfrm>
          <a:prstGeom prst="rect">
            <a:avLst/>
          </a:prstGeom>
        </p:spPr>
      </p:pic>
    </p:spTree>
    <p:extLst>
      <p:ext uri="{BB962C8B-B14F-4D97-AF65-F5344CB8AC3E}">
        <p14:creationId xmlns:p14="http://schemas.microsoft.com/office/powerpoint/2010/main" val="1581205646"/>
      </p:ext>
    </p:extLst>
  </p:cSld>
  <p:clrMap bg1="lt1" tx1="dk1" bg2="lt2" tx2="dk2" accent1="accent1" accent2="accent2" accent3="accent3" accent4="accent4" accent5="accent5" accent6="accent6" hlink="hlink" folHlink="folHlink"/>
  <p:sldLayoutIdLst>
    <p:sldLayoutId id="2147483669" r:id="rId1"/>
    <p:sldLayoutId id="2147483674" r:id="rId2"/>
    <p:sldLayoutId id="2147483670" r:id="rId3"/>
    <p:sldLayoutId id="2147483671" r:id="rId4"/>
    <p:sldLayoutId id="2147483662" r:id="rId5"/>
    <p:sldLayoutId id="2147483672" r:id="rId6"/>
    <p:sldLayoutId id="2147483661" r:id="rId7"/>
    <p:sldLayoutId id="2147483675" r:id="rId8"/>
  </p:sldLayoutIdLst>
  <p:timing>
    <p:tnLst>
      <p:par>
        <p:cTn id="1" dur="indefinite" restart="never" nodeType="tmRoot"/>
      </p:par>
    </p:tnLst>
  </p:timing>
  <p:hf hdr="0" ftr="0"/>
  <p:txStyles>
    <p:titleStyle>
      <a:lvl1pPr algn="l" defTabSz="457200" rtl="0" eaLnBrk="0" fontAlgn="base" hangingPunct="0">
        <a:spcBef>
          <a:spcPct val="0"/>
        </a:spcBef>
        <a:spcAft>
          <a:spcPct val="0"/>
        </a:spcAft>
        <a:defRPr sz="3000" kern="1200">
          <a:solidFill>
            <a:srgbClr val="0D1B43"/>
          </a:solidFill>
          <a:latin typeface="+mj-lt"/>
          <a:ea typeface="+mj-ea"/>
          <a:cs typeface="+mj-cs"/>
        </a:defRPr>
      </a:lvl1pPr>
      <a:lvl2pPr algn="l" defTabSz="457200" rtl="0" eaLnBrk="0" fontAlgn="base" hangingPunct="0">
        <a:spcBef>
          <a:spcPct val="0"/>
        </a:spcBef>
        <a:spcAft>
          <a:spcPct val="0"/>
        </a:spcAft>
        <a:defRPr sz="3000">
          <a:solidFill>
            <a:srgbClr val="0D1B43"/>
          </a:solidFill>
          <a:latin typeface="Arial" charset="0"/>
        </a:defRPr>
      </a:lvl2pPr>
      <a:lvl3pPr algn="l" defTabSz="457200" rtl="0" eaLnBrk="0" fontAlgn="base" hangingPunct="0">
        <a:spcBef>
          <a:spcPct val="0"/>
        </a:spcBef>
        <a:spcAft>
          <a:spcPct val="0"/>
        </a:spcAft>
        <a:defRPr sz="3000">
          <a:solidFill>
            <a:srgbClr val="0D1B43"/>
          </a:solidFill>
          <a:latin typeface="Arial" charset="0"/>
        </a:defRPr>
      </a:lvl3pPr>
      <a:lvl4pPr algn="l" defTabSz="457200" rtl="0" eaLnBrk="0" fontAlgn="base" hangingPunct="0">
        <a:spcBef>
          <a:spcPct val="0"/>
        </a:spcBef>
        <a:spcAft>
          <a:spcPct val="0"/>
        </a:spcAft>
        <a:defRPr sz="3000">
          <a:solidFill>
            <a:srgbClr val="0D1B43"/>
          </a:solidFill>
          <a:latin typeface="Arial" charset="0"/>
        </a:defRPr>
      </a:lvl4pPr>
      <a:lvl5pPr algn="l" defTabSz="457200" rtl="0" eaLnBrk="0" fontAlgn="base" hangingPunct="0">
        <a:spcBef>
          <a:spcPct val="0"/>
        </a:spcBef>
        <a:spcAft>
          <a:spcPct val="0"/>
        </a:spcAft>
        <a:defRPr sz="3000">
          <a:solidFill>
            <a:srgbClr val="0D1B43"/>
          </a:solidFill>
          <a:latin typeface="Arial" charset="0"/>
        </a:defRPr>
      </a:lvl5pPr>
      <a:lvl6pPr marL="457200" algn="l" defTabSz="457200" rtl="0" fontAlgn="base">
        <a:spcBef>
          <a:spcPct val="0"/>
        </a:spcBef>
        <a:spcAft>
          <a:spcPct val="0"/>
        </a:spcAft>
        <a:defRPr sz="3000">
          <a:solidFill>
            <a:srgbClr val="0D1B43"/>
          </a:solidFill>
          <a:latin typeface="Arial" charset="0"/>
        </a:defRPr>
      </a:lvl6pPr>
      <a:lvl7pPr marL="914400" algn="l" defTabSz="457200" rtl="0" fontAlgn="base">
        <a:spcBef>
          <a:spcPct val="0"/>
        </a:spcBef>
        <a:spcAft>
          <a:spcPct val="0"/>
        </a:spcAft>
        <a:defRPr sz="3000">
          <a:solidFill>
            <a:srgbClr val="0D1B43"/>
          </a:solidFill>
          <a:latin typeface="Arial" charset="0"/>
        </a:defRPr>
      </a:lvl7pPr>
      <a:lvl8pPr marL="1371600" algn="l" defTabSz="457200" rtl="0" fontAlgn="base">
        <a:spcBef>
          <a:spcPct val="0"/>
        </a:spcBef>
        <a:spcAft>
          <a:spcPct val="0"/>
        </a:spcAft>
        <a:defRPr sz="3000">
          <a:solidFill>
            <a:srgbClr val="0D1B43"/>
          </a:solidFill>
          <a:latin typeface="Arial" charset="0"/>
        </a:defRPr>
      </a:lvl8pPr>
      <a:lvl9pPr marL="1828800" algn="l" defTabSz="457200" rtl="0" fontAlgn="base">
        <a:spcBef>
          <a:spcPct val="0"/>
        </a:spcBef>
        <a:spcAft>
          <a:spcPct val="0"/>
        </a:spcAft>
        <a:defRPr sz="3000">
          <a:solidFill>
            <a:srgbClr val="0D1B43"/>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B7B6D-EE13-47EA-A348-F70EA4113C67}" type="datetimeFigureOut">
              <a:rPr lang="en-AU" smtClean="0"/>
              <a:t>12/03/2021</a:t>
            </a:fld>
            <a:endParaRPr lang="en-AU"/>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07868-A15B-4081-A600-5678E70D0A88}" type="slidenum">
              <a:rPr lang="en-AU" smtClean="0"/>
              <a:t>‹#›</a:t>
            </a:fld>
            <a:endParaRPr lang="en-AU"/>
          </a:p>
        </p:txBody>
      </p:sp>
    </p:spTree>
    <p:extLst>
      <p:ext uri="{BB962C8B-B14F-4D97-AF65-F5344CB8AC3E}">
        <p14:creationId xmlns:p14="http://schemas.microsoft.com/office/powerpoint/2010/main" val="178213926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WlR-4wAnkE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info.authorisationmanager.gov.au/set-up-authorisation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dex.dss.gov.au/dex-user-access-request-form"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dex.dss.gov.au/document/286"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facs.nsw.gov.au/download?file=784962"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facs.nsw.gov.au/download?file=784962"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https://dex.dss.gov.au/document/286" TargetMode="External"/><Relationship Id="rId5" Type="http://schemas.openxmlformats.org/officeDocument/2006/relationships/hyperlink" Target="https://www.facs.nsw.gov.au/download?file=731614" TargetMode="External"/><Relationship Id="rId4" Type="http://schemas.openxmlformats.org/officeDocument/2006/relationships/hyperlink" Target="https://www.facs.nsw.gov.au/download?file=775374"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mygovid.gov.au/need-help" TargetMode="External"/><Relationship Id="rId3" Type="http://schemas.openxmlformats.org/officeDocument/2006/relationships/hyperlink" Target="https://dex.dss.gov.au/" TargetMode="External"/><Relationship Id="rId7" Type="http://schemas.openxmlformats.org/officeDocument/2006/relationships/hyperlink" Target="tel:1300287539"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hyperlink" Target="https://www.facs.nsw.gov.au/providers/children-families/early-intervention/TEI-program" TargetMode="External"/><Relationship Id="rId5" Type="http://schemas.openxmlformats.org/officeDocument/2006/relationships/hyperlink" Target="tel:1800020283" TargetMode="External"/><Relationship Id="rId4" Type="http://schemas.openxmlformats.org/officeDocument/2006/relationships/hyperlink" Target="mailto:dssdataexchange.helpdesk@dss.gov.au" TargetMode="External"/><Relationship Id="rId9" Type="http://schemas.openxmlformats.org/officeDocument/2006/relationships/hyperlink" Target="https://info.authorisationmanager.gov.au/help"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hyperlink" Target="https://www.facs.nsw.gov.au/download?file=785709"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www.facs.nsw.gov.au/download?file=78570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facs.nsw.gov.au/download?file=784962"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ygovid.gov.au/need-help"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www.facs.nsw.gov.au/download?file=775374"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info.authorisationmanager.gov.au/"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s://info.authorisationmanager.gov.au/principal-author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buNone/>
            </a:pPr>
            <a:r>
              <a:rPr lang="en-US" sz="5400" dirty="0" smtClean="0"/>
              <a:t>Targeted Earlier Intervention Program</a:t>
            </a:r>
          </a:p>
          <a:p>
            <a:pPr marL="0" indent="0">
              <a:buNone/>
            </a:pPr>
            <a:endParaRPr lang="en-US" sz="2800" dirty="0"/>
          </a:p>
          <a:p>
            <a:pPr marL="0" indent="0">
              <a:buNone/>
            </a:pPr>
            <a:r>
              <a:rPr lang="en-US" sz="2800" dirty="0" smtClean="0"/>
              <a:t>Webinar 2: Getting onto the Data Exchange</a:t>
            </a:r>
          </a:p>
          <a:p>
            <a:pPr marL="0" indent="0">
              <a:buNone/>
            </a:pPr>
            <a:r>
              <a:rPr lang="en-US" sz="2800" dirty="0" smtClean="0"/>
              <a:t>Live recording: </a:t>
            </a:r>
            <a:r>
              <a:rPr lang="en-AU" sz="2800">
                <a:hlinkClick r:id="rId3"/>
              </a:rPr>
              <a:t>https://</a:t>
            </a:r>
            <a:r>
              <a:rPr lang="en-AU" sz="2800" smtClean="0">
                <a:hlinkClick r:id="rId3"/>
              </a:rPr>
              <a:t>www.youtube.com/watch?v=WlR-4wAnkEs</a:t>
            </a:r>
            <a:endParaRPr lang="en-AU" sz="2800" smtClean="0"/>
          </a:p>
          <a:p>
            <a:pPr marL="0" indent="0">
              <a:buNone/>
            </a:pPr>
            <a:endParaRPr lang="en-US" sz="2800" dirty="0" smtClean="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a:t>
            </a:fld>
            <a:endParaRPr lang="en-US" altLang="en-US"/>
          </a:p>
        </p:txBody>
      </p:sp>
    </p:spTree>
    <p:extLst>
      <p:ext uri="{BB962C8B-B14F-4D97-AF65-F5344CB8AC3E}">
        <p14:creationId xmlns:p14="http://schemas.microsoft.com/office/powerpoint/2010/main" val="2667032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10860505" cy="4525963"/>
          </a:xfrm>
        </p:spPr>
        <p:txBody>
          <a:bodyPr/>
          <a:lstStyle/>
          <a:p>
            <a:pPr marL="0" indent="0">
              <a:buNone/>
            </a:pPr>
            <a:r>
              <a:rPr lang="en-US" sz="2400" dirty="0" smtClean="0"/>
              <a:t>Once your organisation is linked in RAM, the principal authority can authorise staff to access the Data Exchange.</a:t>
            </a:r>
          </a:p>
          <a:p>
            <a:pPr marL="0" indent="0">
              <a:buNone/>
            </a:pPr>
            <a:r>
              <a:rPr lang="en-US" sz="2400" dirty="0" smtClean="0"/>
              <a:t>They can set up employees as:</a:t>
            </a:r>
          </a:p>
          <a:p>
            <a:pPr>
              <a:buFontTx/>
              <a:buChar char="-"/>
            </a:pPr>
            <a:r>
              <a:rPr lang="en-US" sz="2400" b="1" dirty="0" err="1" smtClean="0"/>
              <a:t>Authorisation</a:t>
            </a:r>
            <a:r>
              <a:rPr lang="en-US" sz="2400" b="1" dirty="0" smtClean="0"/>
              <a:t> administrator</a:t>
            </a:r>
            <a:r>
              <a:rPr lang="en-US" sz="2400" dirty="0" smtClean="0"/>
              <a:t>: a user who can create and manager </a:t>
            </a:r>
            <a:r>
              <a:rPr lang="en-US" sz="2400" dirty="0" err="1" smtClean="0"/>
              <a:t>authorisations</a:t>
            </a:r>
            <a:r>
              <a:rPr lang="en-US" sz="2400" dirty="0" smtClean="0"/>
              <a:t> for others</a:t>
            </a:r>
          </a:p>
          <a:p>
            <a:pPr>
              <a:buFontTx/>
              <a:buChar char="-"/>
            </a:pPr>
            <a:r>
              <a:rPr lang="en-US" sz="2400" b="1" dirty="0" err="1" smtClean="0"/>
              <a:t>Authorised</a:t>
            </a:r>
            <a:r>
              <a:rPr lang="en-US" sz="2400" b="1" dirty="0" smtClean="0"/>
              <a:t> user</a:t>
            </a:r>
            <a:r>
              <a:rPr lang="en-US" sz="2400" dirty="0" smtClean="0"/>
              <a:t>: a user who can work on behalf of your organisation</a:t>
            </a:r>
          </a:p>
          <a:p>
            <a:pPr>
              <a:buFontTx/>
              <a:buChar char="-"/>
            </a:pPr>
            <a:r>
              <a:rPr lang="en-US" sz="2400" b="1" dirty="0" smtClean="0"/>
              <a:t>Basic user</a:t>
            </a:r>
            <a:r>
              <a:rPr lang="en-US" sz="2400" dirty="0" smtClean="0"/>
              <a:t>: a user who can work on behalf of your organisation with a Basic myGovID identity strength</a:t>
            </a:r>
          </a:p>
          <a:p>
            <a:pPr marL="0" indent="0">
              <a:buNone/>
            </a:pPr>
            <a:r>
              <a:rPr lang="en-GB" sz="2400" dirty="0"/>
              <a:t>See </a:t>
            </a:r>
            <a:r>
              <a:rPr lang="en-GB" sz="2400" u="sng" dirty="0">
                <a:hlinkClick r:id="rId3"/>
              </a:rPr>
              <a:t>Set up Authorisations</a:t>
            </a:r>
            <a:r>
              <a:rPr lang="en-GB" sz="2400" dirty="0"/>
              <a:t> for </a:t>
            </a:r>
            <a:r>
              <a:rPr lang="en-US" sz="2400" dirty="0" smtClean="0"/>
              <a:t>instructions.</a:t>
            </a:r>
            <a:endParaRPr lang="en-AU" sz="2400" dirty="0"/>
          </a:p>
          <a:p>
            <a:pPr marL="0" indent="0">
              <a:buNone/>
            </a:pPr>
            <a:endParaRPr lang="en-US" dirty="0" smtClean="0"/>
          </a:p>
          <a:p>
            <a:pPr marL="0" indent="0">
              <a:buNone/>
            </a:pPr>
            <a:endParaRPr lang="en-US" dirty="0"/>
          </a:p>
          <a:p>
            <a:endParaRPr lang="en-AU" dirty="0"/>
          </a:p>
        </p:txBody>
      </p:sp>
      <p:sp>
        <p:nvSpPr>
          <p:cNvPr id="3" name="Title 2"/>
          <p:cNvSpPr>
            <a:spLocks noGrp="1"/>
          </p:cNvSpPr>
          <p:nvPr>
            <p:ph type="title"/>
          </p:nvPr>
        </p:nvSpPr>
        <p:spPr/>
        <p:txBody>
          <a:bodyPr/>
          <a:lstStyle/>
          <a:p>
            <a:r>
              <a:rPr lang="en-US" dirty="0" smtClean="0"/>
              <a:t>Authorise staff to access the Data Exchange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10</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1160468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10972800" cy="4525963"/>
          </a:xfrm>
        </p:spPr>
        <p:txBody>
          <a:bodyPr/>
          <a:lstStyle/>
          <a:p>
            <a:r>
              <a:rPr lang="en-US" sz="2400" dirty="0" smtClean="0"/>
              <a:t>When your principal authority </a:t>
            </a:r>
            <a:r>
              <a:rPr lang="en-US" sz="2400" dirty="0" err="1" smtClean="0"/>
              <a:t>authorises</a:t>
            </a:r>
            <a:r>
              <a:rPr lang="en-US" sz="2400" dirty="0" smtClean="0"/>
              <a:t> you to access the Data Exchange, you will receive a RAM authorization request via email. This includes an authorization code.</a:t>
            </a:r>
          </a:p>
          <a:p>
            <a:r>
              <a:rPr lang="en-US" sz="2400" dirty="0" smtClean="0"/>
              <a:t>You must accept this authorization within 7 days (otherwise a new request must be issued).</a:t>
            </a:r>
          </a:p>
          <a:p>
            <a:r>
              <a:rPr lang="en-US" sz="2400" dirty="0" smtClean="0"/>
              <a:t>To accept the authorization: </a:t>
            </a:r>
          </a:p>
          <a:p>
            <a:pPr lvl="1"/>
            <a:r>
              <a:rPr lang="en-US" sz="2000" dirty="0" smtClean="0"/>
              <a:t>Click the link in the email, and log in with myGovID</a:t>
            </a:r>
          </a:p>
          <a:p>
            <a:pPr lvl="1"/>
            <a:r>
              <a:rPr lang="en-US" sz="2000" dirty="0" smtClean="0"/>
              <a:t>Enter the authorization code from the email and click submit</a:t>
            </a:r>
          </a:p>
          <a:p>
            <a:pPr lvl="1"/>
            <a:r>
              <a:rPr lang="en-US" sz="2000" dirty="0" smtClean="0"/>
              <a:t>Review the summary of your access – you should see ‘Data Exchange Portal’ under the Department of Social Services.</a:t>
            </a:r>
          </a:p>
          <a:p>
            <a:pPr lvl="1"/>
            <a:r>
              <a:rPr lang="en-US" sz="2000" dirty="0" smtClean="0"/>
              <a:t>Tick ‘I understand and accept the declaration’ and click ‘Accept’.</a:t>
            </a:r>
          </a:p>
          <a:p>
            <a:endParaRPr lang="en-US" dirty="0" smtClean="0"/>
          </a:p>
        </p:txBody>
      </p:sp>
      <p:sp>
        <p:nvSpPr>
          <p:cNvPr id="3" name="Title 2"/>
          <p:cNvSpPr>
            <a:spLocks noGrp="1"/>
          </p:cNvSpPr>
          <p:nvPr>
            <p:ph type="title"/>
          </p:nvPr>
        </p:nvSpPr>
        <p:spPr/>
        <p:txBody>
          <a:bodyPr/>
          <a:lstStyle/>
          <a:p>
            <a:r>
              <a:rPr lang="en-US" dirty="0" smtClean="0"/>
              <a:t>Authorise staff to access the Data Exchange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11</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3592365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AutoNum type="arabicPeriod"/>
            </a:pPr>
            <a:r>
              <a:rPr lang="en-US" dirty="0" smtClean="0"/>
              <a:t>Submit </a:t>
            </a:r>
            <a:r>
              <a:rPr lang="en-US" dirty="0" smtClean="0">
                <a:hlinkClick r:id="rId3"/>
              </a:rPr>
              <a:t>user access request form</a:t>
            </a:r>
            <a:endParaRPr lang="en-US" dirty="0"/>
          </a:p>
          <a:p>
            <a:pPr marL="914400" lvl="1" indent="-514350">
              <a:buFont typeface="Arial" panose="020B0604020202020204" pitchFamily="34" charset="0"/>
              <a:buChar char="•"/>
            </a:pPr>
            <a:r>
              <a:rPr lang="en-GB" dirty="0"/>
              <a:t>Complete the form in full. </a:t>
            </a:r>
            <a:endParaRPr lang="en-GB" dirty="0" smtClean="0"/>
          </a:p>
          <a:p>
            <a:pPr marL="914400" lvl="1" indent="-514350">
              <a:buFont typeface="Arial" panose="020B0604020202020204" pitchFamily="34" charset="0"/>
              <a:buChar char="•"/>
            </a:pPr>
            <a:r>
              <a:rPr lang="en-GB" dirty="0" smtClean="0"/>
              <a:t>The </a:t>
            </a:r>
            <a:r>
              <a:rPr lang="en-GB" dirty="0"/>
              <a:t>information in ‘funding identifier’ box should be a TEI program activity (e.g. TEI Community Connections) or “Targeted Earlier Intervention”.  The Data Exchange Helpdesk does not accept alphanumeric codes. </a:t>
            </a:r>
            <a:endParaRPr lang="en-AU" dirty="0"/>
          </a:p>
          <a:p>
            <a:pPr marL="914400" lvl="1" indent="-514350">
              <a:buFont typeface="Arial" panose="020B0604020202020204" pitchFamily="34" charset="0"/>
              <a:buChar char="•"/>
            </a:pPr>
            <a:r>
              <a:rPr lang="en-US" dirty="0" smtClean="0"/>
              <a:t>Send it to your manager for approval. They will then send it to DSS.</a:t>
            </a:r>
          </a:p>
          <a:p>
            <a:pPr marL="914400" lvl="1" indent="-514350">
              <a:buFont typeface="Arial" panose="020B0604020202020204" pitchFamily="34" charset="0"/>
              <a:buChar char="•"/>
            </a:pPr>
            <a:r>
              <a:rPr lang="en-US" dirty="0" smtClean="0"/>
              <a:t>It can take DSS up to 10 business days to approve the request.</a:t>
            </a:r>
          </a:p>
        </p:txBody>
      </p:sp>
      <p:sp>
        <p:nvSpPr>
          <p:cNvPr id="3" name="Title 2"/>
          <p:cNvSpPr>
            <a:spLocks noGrp="1"/>
          </p:cNvSpPr>
          <p:nvPr>
            <p:ph type="title"/>
          </p:nvPr>
        </p:nvSpPr>
        <p:spPr/>
        <p:txBody>
          <a:bodyPr/>
          <a:lstStyle/>
          <a:p>
            <a:r>
              <a:rPr lang="en-US" dirty="0" smtClean="0"/>
              <a:t>Access the Data Exchange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12</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149032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Once the user access request form is complete, you will be your organisations ‘organisation administrator’.</a:t>
            </a:r>
          </a:p>
          <a:p>
            <a:r>
              <a:rPr lang="en-US" sz="2800" dirty="0" smtClean="0"/>
              <a:t>This means you can set up your organisation, add new users, create outlets etc.</a:t>
            </a:r>
          </a:p>
          <a:p>
            <a:r>
              <a:rPr lang="en-US" sz="2800" dirty="0" smtClean="0"/>
              <a:t>The user access request form only needs to be completed once.</a:t>
            </a:r>
          </a:p>
          <a:p>
            <a:r>
              <a:rPr lang="en-US" sz="2800" dirty="0" smtClean="0"/>
              <a:t>All subsequent users can be added to the Data exchange by the organisation administrator. </a:t>
            </a:r>
            <a:r>
              <a:rPr lang="en-GB" sz="2800" dirty="0"/>
              <a:t>See the </a:t>
            </a:r>
            <a:r>
              <a:rPr lang="en-GB" sz="2800" dirty="0">
                <a:hlinkClick r:id="rId3"/>
              </a:rPr>
              <a:t>add and edit a user</a:t>
            </a:r>
            <a:r>
              <a:rPr lang="en-GB" sz="2800" dirty="0"/>
              <a:t> task </a:t>
            </a:r>
            <a:r>
              <a:rPr lang="en-GB" sz="2800" dirty="0" smtClean="0"/>
              <a:t>card.</a:t>
            </a:r>
            <a:endParaRPr lang="en-US" sz="2800" dirty="0" smtClean="0"/>
          </a:p>
        </p:txBody>
      </p:sp>
      <p:sp>
        <p:nvSpPr>
          <p:cNvPr id="3" name="Title 2"/>
          <p:cNvSpPr>
            <a:spLocks noGrp="1"/>
          </p:cNvSpPr>
          <p:nvPr>
            <p:ph type="title"/>
          </p:nvPr>
        </p:nvSpPr>
        <p:spPr/>
        <p:txBody>
          <a:bodyPr/>
          <a:lstStyle/>
          <a:p>
            <a:r>
              <a:rPr lang="en-US" dirty="0" smtClean="0"/>
              <a:t>Access the Data Exchange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13</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494975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4843749" cy="4525963"/>
          </a:xfrm>
        </p:spPr>
        <p:txBody>
          <a:bodyPr/>
          <a:lstStyle/>
          <a:p>
            <a:pPr marL="0" indent="0">
              <a:buNone/>
            </a:pPr>
            <a:r>
              <a:rPr lang="en-US" sz="2400" dirty="0" smtClean="0"/>
              <a:t>2. Log into the Data Exchange for the first time</a:t>
            </a:r>
          </a:p>
          <a:p>
            <a:pPr marL="0" indent="0">
              <a:buNone/>
            </a:pPr>
            <a:r>
              <a:rPr lang="en-US" sz="2400" dirty="0"/>
              <a:t>	</a:t>
            </a:r>
            <a:r>
              <a:rPr lang="en-US" sz="2400" dirty="0" smtClean="0"/>
              <a:t>- Follow the activation steps in </a:t>
            </a:r>
            <a:r>
              <a:rPr lang="en-US" sz="2400" dirty="0">
                <a:hlinkClick r:id="rId3"/>
              </a:rPr>
              <a:t>Getting onto the Data </a:t>
            </a:r>
            <a:r>
              <a:rPr lang="en-US" sz="2400" dirty="0" smtClean="0">
                <a:hlinkClick r:id="rId3"/>
              </a:rPr>
              <a:t>Exchange</a:t>
            </a:r>
            <a:endParaRPr lang="en-US" sz="2400" dirty="0"/>
          </a:p>
          <a:p>
            <a:pPr marL="0" indent="0">
              <a:buNone/>
            </a:pPr>
            <a:endParaRPr lang="en-US" sz="2400" dirty="0" smtClean="0"/>
          </a:p>
          <a:p>
            <a:pPr marL="0" indent="0">
              <a:buNone/>
            </a:pPr>
            <a:r>
              <a:rPr lang="en-US" sz="2400" dirty="0" smtClean="0"/>
              <a:t>All users must follow these steps the first time they try to log on to the Data Exchange portal. </a:t>
            </a:r>
            <a:endParaRPr lang="en-AU" sz="2400" dirty="0"/>
          </a:p>
        </p:txBody>
      </p:sp>
      <p:sp>
        <p:nvSpPr>
          <p:cNvPr id="3" name="Title 2"/>
          <p:cNvSpPr>
            <a:spLocks noGrp="1"/>
          </p:cNvSpPr>
          <p:nvPr>
            <p:ph type="title"/>
          </p:nvPr>
        </p:nvSpPr>
        <p:spPr/>
        <p:txBody>
          <a:bodyPr/>
          <a:lstStyle/>
          <a:p>
            <a:r>
              <a:rPr lang="en-US" dirty="0" smtClean="0"/>
              <a:t>Accessing the Data Exchange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4"/>
          <a:stretch>
            <a:fillRect/>
          </a:stretch>
        </p:blipFill>
        <p:spPr>
          <a:xfrm>
            <a:off x="5763083" y="1741601"/>
            <a:ext cx="2919134" cy="3995971"/>
          </a:xfrm>
          <a:prstGeom prst="rect">
            <a:avLst/>
          </a:prstGeom>
          <a:ln>
            <a:solidFill>
              <a:srgbClr val="3A5683"/>
            </a:solidFill>
          </a:ln>
        </p:spPr>
      </p:pic>
      <p:pic>
        <p:nvPicPr>
          <p:cNvPr id="7" name="Picture 6"/>
          <p:cNvPicPr>
            <a:picLocks noChangeAspect="1"/>
          </p:cNvPicPr>
          <p:nvPr/>
        </p:nvPicPr>
        <p:blipFill>
          <a:blip r:embed="rId5"/>
          <a:stretch>
            <a:fillRect/>
          </a:stretch>
        </p:blipFill>
        <p:spPr>
          <a:xfrm>
            <a:off x="8797007" y="1741601"/>
            <a:ext cx="3079787" cy="3995971"/>
          </a:xfrm>
          <a:prstGeom prst="rect">
            <a:avLst/>
          </a:prstGeom>
          <a:ln>
            <a:solidFill>
              <a:srgbClr val="002663"/>
            </a:solidFill>
          </a:ln>
        </p:spPr>
      </p:pic>
    </p:spTree>
    <p:extLst>
      <p:ext uri="{BB962C8B-B14F-4D97-AF65-F5344CB8AC3E}">
        <p14:creationId xmlns:p14="http://schemas.microsoft.com/office/powerpoint/2010/main" val="3041251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a:p>
        </p:txBody>
      </p:sp>
      <p:sp>
        <p:nvSpPr>
          <p:cNvPr id="3" name="Title 2"/>
          <p:cNvSpPr>
            <a:spLocks noGrp="1"/>
          </p:cNvSpPr>
          <p:nvPr>
            <p:ph type="title"/>
          </p:nvPr>
        </p:nvSpPr>
        <p:spPr/>
        <p:txBody>
          <a:bodyPr/>
          <a:lstStyle/>
          <a:p>
            <a:r>
              <a:rPr lang="en-US" dirty="0" smtClean="0"/>
              <a:t>Start using DEX</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15</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descr="This screenshot shows the Data Exchange homepage screen" title="Data Exchange homepage"/>
          <p:cNvPicPr/>
          <p:nvPr/>
        </p:nvPicPr>
        <p:blipFill>
          <a:blip r:embed="rId3"/>
          <a:stretch>
            <a:fillRect/>
          </a:stretch>
        </p:blipFill>
        <p:spPr>
          <a:xfrm>
            <a:off x="1890311" y="1719557"/>
            <a:ext cx="8411377" cy="4287251"/>
          </a:xfrm>
          <a:prstGeom prst="rect">
            <a:avLst/>
          </a:prstGeom>
          <a:noFill/>
          <a:ln>
            <a:solidFill>
              <a:schemeClr val="tx1"/>
            </a:solidFill>
          </a:ln>
        </p:spPr>
      </p:pic>
    </p:spTree>
    <p:extLst>
      <p:ext uri="{BB962C8B-B14F-4D97-AF65-F5344CB8AC3E}">
        <p14:creationId xmlns:p14="http://schemas.microsoft.com/office/powerpoint/2010/main" val="3779733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Key Resources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Content Placeholder 1"/>
          <p:cNvSpPr>
            <a:spLocks noGrp="1"/>
          </p:cNvSpPr>
          <p:nvPr>
            <p:ph idx="1"/>
          </p:nvPr>
        </p:nvSpPr>
        <p:spPr>
          <a:xfrm>
            <a:off x="609600" y="2634018"/>
            <a:ext cx="5927678" cy="3492147"/>
          </a:xfrm>
        </p:spPr>
        <p:txBody>
          <a:bodyPr/>
          <a:lstStyle/>
          <a:p>
            <a:pPr lvl="0"/>
            <a:r>
              <a:rPr lang="en-AU" sz="2400" u="sng" dirty="0" smtClean="0">
                <a:hlinkClick r:id="rId3"/>
              </a:rPr>
              <a:t>Getting </a:t>
            </a:r>
            <a:r>
              <a:rPr lang="en-AU" sz="2400" u="sng" dirty="0">
                <a:hlinkClick r:id="rId3"/>
              </a:rPr>
              <a:t>on to the Data Exchange</a:t>
            </a:r>
            <a:endParaRPr lang="en-AU" sz="2400" dirty="0"/>
          </a:p>
          <a:p>
            <a:pPr lvl="0"/>
            <a:r>
              <a:rPr lang="en-AU" sz="2400" u="sng" dirty="0" smtClean="0">
                <a:hlinkClick r:id="rId4"/>
              </a:rPr>
              <a:t>FAQs </a:t>
            </a:r>
            <a:r>
              <a:rPr lang="en-AU" sz="2400" u="sng" dirty="0">
                <a:hlinkClick r:id="rId4"/>
              </a:rPr>
              <a:t>about myGovID and </a:t>
            </a:r>
            <a:r>
              <a:rPr lang="en-AU" sz="2400" u="sng" dirty="0" smtClean="0">
                <a:hlinkClick r:id="rId4"/>
              </a:rPr>
              <a:t>RAM</a:t>
            </a:r>
            <a:endParaRPr lang="en-AU" sz="2400" u="sng" dirty="0" smtClean="0"/>
          </a:p>
          <a:p>
            <a:pPr lvl="0"/>
            <a:r>
              <a:rPr lang="en-US" sz="2400" u="sng" dirty="0" smtClean="0">
                <a:hlinkClick r:id="rId5"/>
              </a:rPr>
              <a:t>FAQs about the Data Exchange</a:t>
            </a:r>
            <a:endParaRPr lang="en-AU" sz="2400" dirty="0"/>
          </a:p>
          <a:p>
            <a:pPr marL="0" indent="0">
              <a:buNone/>
            </a:pPr>
            <a:endParaRPr lang="en-AU" dirty="0"/>
          </a:p>
        </p:txBody>
      </p:sp>
      <p:sp>
        <p:nvSpPr>
          <p:cNvPr id="7" name="TextBox 6"/>
          <p:cNvSpPr txBox="1"/>
          <p:nvPr/>
        </p:nvSpPr>
        <p:spPr>
          <a:xfrm>
            <a:off x="6759685" y="2634018"/>
            <a:ext cx="3739487" cy="830997"/>
          </a:xfrm>
          <a:prstGeom prst="rect">
            <a:avLst/>
          </a:prstGeom>
          <a:noFill/>
        </p:spPr>
        <p:txBody>
          <a:bodyPr wrap="square" rtlCol="0">
            <a:spAutoFit/>
          </a:bodyPr>
          <a:lstStyle/>
          <a:p>
            <a:pPr marL="285750" indent="-285750">
              <a:buFont typeface="Arial" panose="020B0604020202020204" pitchFamily="34" charset="0"/>
              <a:buChar char="•"/>
            </a:pPr>
            <a:r>
              <a:rPr lang="en-GB" sz="2400" u="sng" dirty="0">
                <a:hlinkClick r:id="rId6"/>
              </a:rPr>
              <a:t>Add and edit a user</a:t>
            </a:r>
            <a:r>
              <a:rPr lang="en-GB" sz="2400" dirty="0"/>
              <a:t> task </a:t>
            </a:r>
            <a:r>
              <a:rPr lang="en-GB" sz="2400" dirty="0" smtClean="0"/>
              <a:t>card</a:t>
            </a:r>
            <a:endParaRPr lang="en-AU" sz="2400" dirty="0"/>
          </a:p>
        </p:txBody>
      </p:sp>
      <p:sp>
        <p:nvSpPr>
          <p:cNvPr id="8" name="TextBox 7"/>
          <p:cNvSpPr txBox="1"/>
          <p:nvPr/>
        </p:nvSpPr>
        <p:spPr>
          <a:xfrm>
            <a:off x="1419367" y="1800633"/>
            <a:ext cx="2893326" cy="523220"/>
          </a:xfrm>
          <a:prstGeom prst="rect">
            <a:avLst/>
          </a:prstGeom>
          <a:noFill/>
        </p:spPr>
        <p:txBody>
          <a:bodyPr wrap="square" rtlCol="0">
            <a:spAutoFit/>
          </a:bodyPr>
          <a:lstStyle/>
          <a:p>
            <a:pPr algn="ctr"/>
            <a:r>
              <a:rPr lang="en-US" sz="2800" b="1" dirty="0" smtClean="0"/>
              <a:t>TEI website</a:t>
            </a:r>
            <a:endParaRPr lang="en-AU" sz="2800" b="1" dirty="0"/>
          </a:p>
        </p:txBody>
      </p:sp>
      <p:sp>
        <p:nvSpPr>
          <p:cNvPr id="9" name="TextBox 8"/>
          <p:cNvSpPr txBox="1"/>
          <p:nvPr/>
        </p:nvSpPr>
        <p:spPr>
          <a:xfrm>
            <a:off x="6759685" y="1800633"/>
            <a:ext cx="3823648" cy="461665"/>
          </a:xfrm>
          <a:prstGeom prst="rect">
            <a:avLst/>
          </a:prstGeom>
          <a:noFill/>
        </p:spPr>
        <p:txBody>
          <a:bodyPr wrap="square" rtlCol="0">
            <a:spAutoFit/>
          </a:bodyPr>
          <a:lstStyle/>
          <a:p>
            <a:r>
              <a:rPr lang="en-US" sz="2400" b="1" dirty="0" smtClean="0"/>
              <a:t>Data Exchange website</a:t>
            </a:r>
            <a:endParaRPr lang="en-AU" sz="2400" b="1" dirty="0"/>
          </a:p>
        </p:txBody>
      </p:sp>
      <p:cxnSp>
        <p:nvCxnSpPr>
          <p:cNvPr id="11" name="Straight Connector 10"/>
          <p:cNvCxnSpPr/>
          <p:nvPr/>
        </p:nvCxnSpPr>
        <p:spPr>
          <a:xfrm>
            <a:off x="6096000" y="1800633"/>
            <a:ext cx="0" cy="432553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75666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Where can I go for help?</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663110877"/>
              </p:ext>
            </p:extLst>
          </p:nvPr>
        </p:nvGraphicFramePr>
        <p:xfrm>
          <a:off x="609600" y="1681856"/>
          <a:ext cx="10972800" cy="4384559"/>
        </p:xfrm>
        <a:graphic>
          <a:graphicData uri="http://schemas.openxmlformats.org/drawingml/2006/table">
            <a:tbl>
              <a:tblPr firstRow="1" firstCol="1" bandRow="1"/>
              <a:tblGrid>
                <a:gridCol w="5486400">
                  <a:extLst>
                    <a:ext uri="{9D8B030D-6E8A-4147-A177-3AD203B41FA5}">
                      <a16:colId xmlns:a16="http://schemas.microsoft.com/office/drawing/2014/main" val="3430548306"/>
                    </a:ext>
                  </a:extLst>
                </a:gridCol>
                <a:gridCol w="5486400">
                  <a:extLst>
                    <a:ext uri="{9D8B030D-6E8A-4147-A177-3AD203B41FA5}">
                      <a16:colId xmlns:a16="http://schemas.microsoft.com/office/drawing/2014/main" val="1662021127"/>
                    </a:ext>
                  </a:extLst>
                </a:gridCol>
              </a:tblGrid>
              <a:tr h="319857">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Contact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Type of Support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4171876482"/>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3"/>
                        </a:rPr>
                        <a:t>DSS Data Exchange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for the Data Exchange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1982302525"/>
                  </a:ext>
                </a:extLst>
              </a:tr>
              <a:tr h="1191353">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Calibri" panose="020F0502020204030204" pitchFamily="34" charset="0"/>
                        </a:rPr>
                        <a:t>DSS Helpline: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4"/>
                        </a:rPr>
                        <a:t>dssdataexchange.helpdesk@dss.gov.au</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Calibri" panose="020F0502020204030204" pitchFamily="34" charset="0"/>
                        </a:rPr>
                        <a:t>or </a:t>
                      </a: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5"/>
                        </a:rPr>
                        <a:t>1800 020 283</a:t>
                      </a:r>
                      <a:r>
                        <a:rPr lang="en-GB" sz="1600">
                          <a:effectLst/>
                          <a:latin typeface="Gotham" panose="02000504050000020004" pitchFamily="2" charset="0"/>
                          <a:ea typeface="Calibri" panose="020F0502020204030204" pitchFamily="34" charset="0"/>
                          <a:cs typeface="Calibri" panose="020F0502020204030204" pitchFamily="34" charset="0"/>
                        </a:rPr>
                        <a:t> (8.30am – 5.30pm Monday to Friday)</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Technical issues with the Data Exchange web platform</a:t>
                      </a:r>
                      <a:endParaRPr lang="en-AU" sz="1600">
                        <a:effectLst/>
                        <a:latin typeface="Gotham" panose="02000504050000020004" pitchFamily="2" charset="0"/>
                        <a:ea typeface="Calibri" panose="020F0502020204030204" pitchFamily="34" charset="0"/>
                        <a:cs typeface="Arial" panose="020B0604020202020204" pitchFamily="34" charset="0"/>
                      </a:endParaRPr>
                    </a:p>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(NB: not myGovID or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133418627"/>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6"/>
                        </a:rPr>
                        <a:t>TEI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tailored to the TEI program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818198220"/>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TEI Inbox:</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tei@facs.nsw.gov.au</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 specific questions which are unavailable in existing resources</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856847736"/>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myGovID and RAM support 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7"/>
                        </a:rPr>
                        <a:t>1300 287 539</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for issues with myGovID and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278047923"/>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myGovID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8"/>
                        </a:rPr>
                        <a:t>Need 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resources for myGovID</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670034360"/>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RAM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9"/>
                        </a:rPr>
                        <a:t>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dirty="0">
                          <a:effectLst/>
                          <a:latin typeface="Gotham" panose="02000504050000020004" pitchFamily="2" charset="0"/>
                          <a:ea typeface="Calibri" panose="020F0502020204030204" pitchFamily="34" charset="0"/>
                          <a:cs typeface="Arial" panose="020B0604020202020204" pitchFamily="34" charset="0"/>
                        </a:rPr>
                        <a:t>Support resources for RAM</a:t>
                      </a:r>
                      <a:endParaRPr lang="en-AU" sz="16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426519264"/>
                  </a:ext>
                </a:extLst>
              </a:tr>
            </a:tbl>
          </a:graphicData>
        </a:graphic>
      </p:graphicFrame>
    </p:spTree>
    <p:extLst>
      <p:ext uri="{BB962C8B-B14F-4D97-AF65-F5344CB8AC3E}">
        <p14:creationId xmlns:p14="http://schemas.microsoft.com/office/powerpoint/2010/main" val="3612655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Purpose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6" name="Diagram 5"/>
          <p:cNvGraphicFramePr/>
          <p:nvPr>
            <p:extLst>
              <p:ext uri="{D42A27DB-BD31-4B8C-83A1-F6EECF244321}">
                <p14:modId xmlns:p14="http://schemas.microsoft.com/office/powerpoint/2010/main" val="3824854492"/>
              </p:ext>
            </p:extLst>
          </p:nvPr>
        </p:nvGraphicFramePr>
        <p:xfrm>
          <a:off x="914400" y="2517385"/>
          <a:ext cx="10229850" cy="32998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914400" y="2366392"/>
            <a:ext cx="6497053" cy="584775"/>
          </a:xfrm>
          <a:prstGeom prst="rect">
            <a:avLst/>
          </a:prstGeom>
          <a:noFill/>
        </p:spPr>
        <p:txBody>
          <a:bodyPr wrap="square" rtlCol="0">
            <a:spAutoFit/>
          </a:bodyPr>
          <a:lstStyle/>
          <a:p>
            <a:r>
              <a:rPr lang="en-US" sz="3200" dirty="0" smtClean="0"/>
              <a:t>In this webinar we discuss:</a:t>
            </a:r>
            <a:endParaRPr lang="en-AU" sz="3200" dirty="0"/>
          </a:p>
        </p:txBody>
      </p:sp>
    </p:spTree>
    <p:extLst>
      <p:ext uri="{BB962C8B-B14F-4D97-AF65-F5344CB8AC3E}">
        <p14:creationId xmlns:p14="http://schemas.microsoft.com/office/powerpoint/2010/main" val="382878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6401243" y="506005"/>
            <a:ext cx="5456752" cy="5898273"/>
          </a:xfrm>
          <a:prstGeom prst="rect">
            <a:avLst/>
          </a:prstGeom>
        </p:spPr>
      </p:pic>
      <p:sp>
        <p:nvSpPr>
          <p:cNvPr id="3" name="Title 2"/>
          <p:cNvSpPr>
            <a:spLocks noGrp="1"/>
          </p:cNvSpPr>
          <p:nvPr>
            <p:ph type="title"/>
          </p:nvPr>
        </p:nvSpPr>
        <p:spPr>
          <a:xfrm>
            <a:off x="367229" y="427191"/>
            <a:ext cx="10972800" cy="605582"/>
          </a:xfrm>
        </p:spPr>
        <p:txBody>
          <a:bodyPr/>
          <a:lstStyle/>
          <a:p>
            <a:r>
              <a:rPr lang="en-US" dirty="0" smtClean="0"/>
              <a:t>Data Exchange Quick Start Guide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3</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579367" y="1686649"/>
            <a:ext cx="5369742" cy="4401205"/>
          </a:xfrm>
          <a:prstGeom prst="rect">
            <a:avLst/>
          </a:prstGeom>
          <a:noFill/>
        </p:spPr>
        <p:txBody>
          <a:bodyPr wrap="square" rtlCol="0">
            <a:spAutoFit/>
          </a:bodyPr>
          <a:lstStyle/>
          <a:p>
            <a:r>
              <a:rPr lang="en-US" sz="2800" dirty="0"/>
              <a:t>Key resource: </a:t>
            </a:r>
            <a:r>
              <a:rPr lang="en-AU" sz="2800" u="sng" dirty="0">
                <a:hlinkClick r:id="rId4"/>
              </a:rPr>
              <a:t>Data Exchange Quick Start Guide</a:t>
            </a:r>
            <a:endParaRPr lang="en-AU" sz="2800" u="sng" dirty="0"/>
          </a:p>
          <a:p>
            <a:endParaRPr lang="en-US" sz="2800" u="sng" dirty="0"/>
          </a:p>
          <a:p>
            <a:pPr marL="457200" indent="-457200">
              <a:buFont typeface="Arial" panose="020B0604020202020204" pitchFamily="34" charset="0"/>
              <a:buChar char="•"/>
            </a:pPr>
            <a:r>
              <a:rPr lang="en-US" sz="2800" dirty="0" smtClean="0"/>
              <a:t>This document outlines the 11 key steps you need to follow to access and start using the Data Exchange.</a:t>
            </a:r>
          </a:p>
          <a:p>
            <a:pPr marL="457200" indent="-457200">
              <a:buFont typeface="Arial" panose="020B0604020202020204" pitchFamily="34" charset="0"/>
              <a:buChar char="•"/>
            </a:pPr>
            <a:r>
              <a:rPr lang="en-US" sz="2800" dirty="0" smtClean="0"/>
              <a:t>It includes links to key resources for each step.</a:t>
            </a:r>
            <a:endParaRPr lang="en-AU" sz="2800" dirty="0"/>
          </a:p>
          <a:p>
            <a:endParaRPr lang="en-AU" sz="2800" dirty="0"/>
          </a:p>
        </p:txBody>
      </p:sp>
      <p:pic>
        <p:nvPicPr>
          <p:cNvPr id="10" name="Picture 9"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987240"/>
            <a:ext cx="457258" cy="432109"/>
          </a:xfrm>
          <a:prstGeom prst="rect">
            <a:avLst/>
          </a:prstGeom>
        </p:spPr>
      </p:pic>
      <p:pic>
        <p:nvPicPr>
          <p:cNvPr id="11" name="Picture 10"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1448435"/>
            <a:ext cx="457258" cy="432109"/>
          </a:xfrm>
          <a:prstGeom prst="rect">
            <a:avLst/>
          </a:prstGeom>
        </p:spPr>
      </p:pic>
    </p:spTree>
    <p:extLst>
      <p:ext uri="{BB962C8B-B14F-4D97-AF65-F5344CB8AC3E}">
        <p14:creationId xmlns:p14="http://schemas.microsoft.com/office/powerpoint/2010/main" val="3177827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Quick start guide steps 3 and 4</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3"/>
          <a:stretch>
            <a:fillRect/>
          </a:stretch>
        </p:blipFill>
        <p:spPr>
          <a:xfrm>
            <a:off x="2631582" y="1600202"/>
            <a:ext cx="7247467" cy="4640021"/>
          </a:xfrm>
          <a:prstGeom prst="rect">
            <a:avLst/>
          </a:prstGeom>
        </p:spPr>
      </p:pic>
      <p:sp>
        <p:nvSpPr>
          <p:cNvPr id="7" name="TextBox 6"/>
          <p:cNvSpPr txBox="1"/>
          <p:nvPr/>
        </p:nvSpPr>
        <p:spPr>
          <a:xfrm>
            <a:off x="7857067" y="680919"/>
            <a:ext cx="4146043" cy="646331"/>
          </a:xfrm>
          <a:prstGeom prst="rect">
            <a:avLst/>
          </a:prstGeom>
          <a:noFill/>
        </p:spPr>
        <p:txBody>
          <a:bodyPr wrap="square" rtlCol="0">
            <a:spAutoFit/>
          </a:bodyPr>
          <a:lstStyle/>
          <a:p>
            <a:r>
              <a:rPr lang="en-AU" u="sng" dirty="0" err="1">
                <a:hlinkClick r:id="rId4"/>
              </a:rPr>
              <a:t>Quickstart</a:t>
            </a:r>
            <a:r>
              <a:rPr lang="en-AU" u="sng" dirty="0">
                <a:hlinkClick r:id="rId4"/>
              </a:rPr>
              <a:t> guide to the Data Exchange</a:t>
            </a:r>
            <a:endParaRPr lang="en-AU" u="sng" dirty="0"/>
          </a:p>
          <a:p>
            <a:endParaRPr lang="en-AU" dirty="0"/>
          </a:p>
        </p:txBody>
      </p:sp>
    </p:spTree>
    <p:extLst>
      <p:ext uri="{BB962C8B-B14F-4D97-AF65-F5344CB8AC3E}">
        <p14:creationId xmlns:p14="http://schemas.microsoft.com/office/powerpoint/2010/main" val="3002962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5598695" cy="4525963"/>
          </a:xfrm>
        </p:spPr>
        <p:txBody>
          <a:bodyPr/>
          <a:lstStyle/>
          <a:p>
            <a:pPr marL="0" indent="0">
              <a:buNone/>
            </a:pPr>
            <a:r>
              <a:rPr lang="en-US" dirty="0" smtClean="0"/>
              <a:t>Key resource: </a:t>
            </a:r>
            <a:r>
              <a:rPr lang="en-US" dirty="0" smtClean="0">
                <a:hlinkClick r:id="rId3"/>
              </a:rPr>
              <a:t>Getting onto the Data Exchange</a:t>
            </a:r>
            <a:endParaRPr lang="en-US" dirty="0" smtClean="0"/>
          </a:p>
          <a:p>
            <a:pPr marL="0" indent="0">
              <a:buNone/>
            </a:pPr>
            <a:endParaRPr lang="en-US" dirty="0"/>
          </a:p>
          <a:p>
            <a:pPr marL="0" indent="0">
              <a:buNone/>
            </a:pPr>
            <a:r>
              <a:rPr lang="en-US" dirty="0" smtClean="0"/>
              <a:t>This document outlines how to set up your MyGovID, link to RAM and access the Data Exchange portal.</a:t>
            </a:r>
          </a:p>
        </p:txBody>
      </p:sp>
      <p:sp>
        <p:nvSpPr>
          <p:cNvPr id="3" name="Title 2"/>
          <p:cNvSpPr>
            <a:spLocks noGrp="1"/>
          </p:cNvSpPr>
          <p:nvPr>
            <p:ph type="title"/>
          </p:nvPr>
        </p:nvSpPr>
        <p:spPr/>
        <p:txBody>
          <a:bodyPr/>
          <a:lstStyle/>
          <a:p>
            <a:r>
              <a:rPr lang="en-US" dirty="0" smtClean="0"/>
              <a:t>Getting onto the Data Exchange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5</a:t>
            </a:fld>
            <a:endParaRPr lang="en-US" altLang="en-US"/>
          </a:p>
        </p:txBody>
      </p:sp>
      <p:pic>
        <p:nvPicPr>
          <p:cNvPr id="6" name="Picture 5"/>
          <p:cNvPicPr>
            <a:picLocks noChangeAspect="1"/>
          </p:cNvPicPr>
          <p:nvPr/>
        </p:nvPicPr>
        <p:blipFill>
          <a:blip r:embed="rId4"/>
          <a:stretch>
            <a:fillRect/>
          </a:stretch>
        </p:blipFill>
        <p:spPr>
          <a:xfrm>
            <a:off x="6938432" y="361666"/>
            <a:ext cx="4144434" cy="5858830"/>
          </a:xfrm>
          <a:prstGeom prst="rect">
            <a:avLst/>
          </a:prstGeom>
          <a:ln>
            <a:solidFill>
              <a:schemeClr val="tx2"/>
            </a:solidFill>
          </a:ln>
        </p:spPr>
      </p:pic>
    </p:spTree>
    <p:extLst>
      <p:ext uri="{BB962C8B-B14F-4D97-AF65-F5344CB8AC3E}">
        <p14:creationId xmlns:p14="http://schemas.microsoft.com/office/powerpoint/2010/main" val="4093784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61811" y="2336562"/>
            <a:ext cx="6448926" cy="3246678"/>
          </a:xfrm>
        </p:spPr>
        <p:txBody>
          <a:bodyPr/>
          <a:lstStyle/>
          <a:p>
            <a:pPr marL="0" indent="0">
              <a:buNone/>
            </a:pPr>
            <a:r>
              <a:rPr lang="en-US" sz="2800" dirty="0" smtClean="0"/>
              <a:t>Three simple steps:</a:t>
            </a:r>
          </a:p>
          <a:p>
            <a:pPr marL="0" indent="0">
              <a:buNone/>
            </a:pPr>
            <a:endParaRPr lang="en-US" sz="2800" dirty="0" smtClean="0"/>
          </a:p>
          <a:p>
            <a:pPr marL="0" indent="0">
              <a:buNone/>
            </a:pPr>
            <a:r>
              <a:rPr lang="en-US" sz="2800" dirty="0" smtClean="0"/>
              <a:t>1. Download the myGovID app</a:t>
            </a:r>
          </a:p>
          <a:p>
            <a:pPr marL="0" indent="0">
              <a:buNone/>
            </a:pPr>
            <a:r>
              <a:rPr lang="en-US" sz="2800" dirty="0" smtClean="0"/>
              <a:t>2. Enter your details</a:t>
            </a:r>
          </a:p>
          <a:p>
            <a:pPr marL="0" indent="0">
              <a:buNone/>
            </a:pPr>
            <a:r>
              <a:rPr lang="en-US" sz="2800" dirty="0" smtClean="0"/>
              <a:t>3. Add your identity documents</a:t>
            </a:r>
          </a:p>
        </p:txBody>
      </p:sp>
      <p:sp>
        <p:nvSpPr>
          <p:cNvPr id="3" name="Title 2"/>
          <p:cNvSpPr>
            <a:spLocks noGrp="1"/>
          </p:cNvSpPr>
          <p:nvPr>
            <p:ph type="title"/>
          </p:nvPr>
        </p:nvSpPr>
        <p:spPr/>
        <p:txBody>
          <a:bodyPr/>
          <a:lstStyle/>
          <a:p>
            <a:r>
              <a:rPr lang="en-US" dirty="0" smtClean="0"/>
              <a:t>Setting up myGovID</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TextBox 5"/>
          <p:cNvSpPr txBox="1"/>
          <p:nvPr/>
        </p:nvSpPr>
        <p:spPr>
          <a:xfrm>
            <a:off x="682918" y="3059545"/>
            <a:ext cx="3882190" cy="2862322"/>
          </a:xfrm>
          <a:prstGeom prst="rect">
            <a:avLst/>
          </a:prstGeom>
          <a:solidFill>
            <a:srgbClr val="00C3D2"/>
          </a:solidFill>
          <a:ln>
            <a:solidFill>
              <a:srgbClr val="003B3F"/>
            </a:solidFill>
          </a:ln>
        </p:spPr>
        <p:txBody>
          <a:bodyPr wrap="square" rtlCol="0">
            <a:spAutoFit/>
          </a:bodyPr>
          <a:lstStyle/>
          <a:p>
            <a:r>
              <a:rPr lang="en-US" dirty="0" smtClean="0"/>
              <a:t>myGovID is an app that you download on your phone.</a:t>
            </a:r>
          </a:p>
          <a:p>
            <a:endParaRPr lang="en-US" dirty="0"/>
          </a:p>
          <a:p>
            <a:r>
              <a:rPr lang="en-US" dirty="0" smtClean="0"/>
              <a:t>It is your digital identity – its like the 100 point ID check but on your phone. </a:t>
            </a:r>
          </a:p>
          <a:p>
            <a:endParaRPr lang="en-US" dirty="0"/>
          </a:p>
          <a:p>
            <a:r>
              <a:rPr lang="en-US" dirty="0" smtClean="0"/>
              <a:t>It enables you to prove who you are when you need to access government services online.</a:t>
            </a:r>
            <a:endParaRPr lang="en-AU" dirty="0"/>
          </a:p>
        </p:txBody>
      </p:sp>
      <p:pic>
        <p:nvPicPr>
          <p:cNvPr id="7" name="Picture 6"/>
          <p:cNvPicPr>
            <a:picLocks noChangeAspect="1"/>
          </p:cNvPicPr>
          <p:nvPr/>
        </p:nvPicPr>
        <p:blipFill>
          <a:blip r:embed="rId3"/>
          <a:stretch>
            <a:fillRect/>
          </a:stretch>
        </p:blipFill>
        <p:spPr>
          <a:xfrm>
            <a:off x="1585912" y="1793637"/>
            <a:ext cx="2314575" cy="1085850"/>
          </a:xfrm>
          <a:prstGeom prst="rect">
            <a:avLst/>
          </a:prstGeom>
        </p:spPr>
      </p:pic>
    </p:spTree>
    <p:extLst>
      <p:ext uri="{BB962C8B-B14F-4D97-AF65-F5344CB8AC3E}">
        <p14:creationId xmlns:p14="http://schemas.microsoft.com/office/powerpoint/2010/main" val="3003547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4829787"/>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Setting up myGovID</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Rounded Rectangle 6"/>
          <p:cNvSpPr/>
          <p:nvPr/>
        </p:nvSpPr>
        <p:spPr>
          <a:xfrm>
            <a:off x="4844716" y="5269473"/>
            <a:ext cx="2634257" cy="103722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After entering these details you’ll have a </a:t>
            </a:r>
            <a:r>
              <a:rPr lang="en-US" b="1" dirty="0" smtClean="0"/>
              <a:t>Basic</a:t>
            </a:r>
            <a:r>
              <a:rPr lang="en-US" dirty="0" smtClean="0"/>
              <a:t> identity strength</a:t>
            </a:r>
            <a:endParaRPr lang="en-AU" dirty="0"/>
          </a:p>
        </p:txBody>
      </p:sp>
      <p:sp>
        <p:nvSpPr>
          <p:cNvPr id="8" name="Rounded Rectangle 7"/>
          <p:cNvSpPr/>
          <p:nvPr/>
        </p:nvSpPr>
        <p:spPr>
          <a:xfrm>
            <a:off x="10278158" y="5354472"/>
            <a:ext cx="1609416" cy="103722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Standard</a:t>
            </a:r>
            <a:r>
              <a:rPr lang="en-US" dirty="0" smtClean="0"/>
              <a:t> identity strength</a:t>
            </a:r>
            <a:endParaRPr lang="en-AU" dirty="0"/>
          </a:p>
        </p:txBody>
      </p:sp>
    </p:spTree>
    <p:extLst>
      <p:ext uri="{BB962C8B-B14F-4D97-AF65-F5344CB8AC3E}">
        <p14:creationId xmlns:p14="http://schemas.microsoft.com/office/powerpoint/2010/main" val="833919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3"/>
            <a:ext cx="10972800" cy="1913018"/>
          </a:xfrm>
        </p:spPr>
        <p:txBody>
          <a:bodyPr/>
          <a:lstStyle/>
          <a:p>
            <a:pPr>
              <a:buFontTx/>
              <a:buChar char="-"/>
            </a:pPr>
            <a:r>
              <a:rPr lang="en-US" dirty="0" smtClean="0"/>
              <a:t>The full name you enter must match the identity documents you use.</a:t>
            </a:r>
          </a:p>
          <a:p>
            <a:pPr>
              <a:buFontTx/>
              <a:buChar char="-"/>
            </a:pPr>
            <a:r>
              <a:rPr lang="en-US" dirty="0" smtClean="0"/>
              <a:t>myGovID and </a:t>
            </a:r>
            <a:r>
              <a:rPr lang="en-US" dirty="0" err="1" smtClean="0"/>
              <a:t>myGov</a:t>
            </a:r>
            <a:r>
              <a:rPr lang="en-US" dirty="0" smtClean="0"/>
              <a:t> are NOT the same thing.</a:t>
            </a:r>
          </a:p>
          <a:p>
            <a:pPr>
              <a:buFontTx/>
              <a:buChar char="-"/>
            </a:pPr>
            <a:endParaRPr lang="en-AU" dirty="0"/>
          </a:p>
        </p:txBody>
      </p:sp>
      <p:sp>
        <p:nvSpPr>
          <p:cNvPr id="3" name="Title 2"/>
          <p:cNvSpPr>
            <a:spLocks noGrp="1"/>
          </p:cNvSpPr>
          <p:nvPr>
            <p:ph type="title"/>
          </p:nvPr>
        </p:nvSpPr>
        <p:spPr/>
        <p:txBody>
          <a:bodyPr/>
          <a:lstStyle/>
          <a:p>
            <a:r>
              <a:rPr lang="en-US" dirty="0" smtClean="0"/>
              <a:t>Setting up myGovID</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8</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6" name="TextBox 5"/>
          <p:cNvSpPr txBox="1"/>
          <p:nvPr/>
        </p:nvSpPr>
        <p:spPr>
          <a:xfrm>
            <a:off x="529389" y="5067990"/>
            <a:ext cx="11133221" cy="877163"/>
          </a:xfrm>
          <a:prstGeom prst="rect">
            <a:avLst/>
          </a:prstGeom>
          <a:solidFill>
            <a:schemeClr val="accent3">
              <a:lumMod val="40000"/>
              <a:lumOff val="60000"/>
            </a:schemeClr>
          </a:solidFill>
          <a:ln w="28575">
            <a:solidFill>
              <a:schemeClr val="accent3">
                <a:lumMod val="50000"/>
              </a:schemeClr>
            </a:solidFill>
          </a:ln>
        </p:spPr>
        <p:txBody>
          <a:bodyPr wrap="square" rtlCol="0">
            <a:spAutoFit/>
          </a:bodyPr>
          <a:lstStyle/>
          <a:p>
            <a:pPr>
              <a:spcBef>
                <a:spcPts val="600"/>
              </a:spcBef>
              <a:spcAft>
                <a:spcPts val="600"/>
              </a:spcAft>
            </a:pPr>
            <a:endParaRPr lang="en-US" sz="100" dirty="0" smtClean="0"/>
          </a:p>
          <a:p>
            <a:pPr>
              <a:spcBef>
                <a:spcPts val="600"/>
              </a:spcBef>
              <a:spcAft>
                <a:spcPts val="600"/>
              </a:spcAft>
            </a:pPr>
            <a:r>
              <a:rPr lang="en-US" sz="2800" dirty="0" smtClean="0"/>
              <a:t>See the myGovID </a:t>
            </a:r>
            <a:r>
              <a:rPr lang="en-US" sz="2800" dirty="0" smtClean="0">
                <a:hlinkClick r:id="rId3"/>
              </a:rPr>
              <a:t>Need Help? </a:t>
            </a:r>
            <a:r>
              <a:rPr lang="en-US" sz="2800" dirty="0" smtClean="0"/>
              <a:t>page for solutions to common issues</a:t>
            </a:r>
            <a:r>
              <a:rPr lang="en-US" dirty="0" smtClean="0"/>
              <a:t>.</a:t>
            </a:r>
          </a:p>
          <a:p>
            <a:pPr>
              <a:spcBef>
                <a:spcPts val="600"/>
              </a:spcBef>
              <a:spcAft>
                <a:spcPts val="600"/>
              </a:spcAft>
            </a:pPr>
            <a:endParaRPr lang="en-AU" sz="100" dirty="0"/>
          </a:p>
        </p:txBody>
      </p:sp>
      <p:sp>
        <p:nvSpPr>
          <p:cNvPr id="7" name="TextBox 6"/>
          <p:cNvSpPr txBox="1"/>
          <p:nvPr/>
        </p:nvSpPr>
        <p:spPr>
          <a:xfrm>
            <a:off x="529388" y="3907441"/>
            <a:ext cx="11133221" cy="877163"/>
          </a:xfrm>
          <a:prstGeom prst="rect">
            <a:avLst/>
          </a:prstGeom>
          <a:solidFill>
            <a:schemeClr val="accent6">
              <a:lumMod val="40000"/>
              <a:lumOff val="60000"/>
            </a:schemeClr>
          </a:solidFill>
          <a:ln w="28575">
            <a:solidFill>
              <a:schemeClr val="accent6">
                <a:lumMod val="50000"/>
              </a:schemeClr>
            </a:solidFill>
          </a:ln>
        </p:spPr>
        <p:txBody>
          <a:bodyPr wrap="square" rtlCol="0">
            <a:spAutoFit/>
          </a:bodyPr>
          <a:lstStyle/>
          <a:p>
            <a:pPr>
              <a:spcBef>
                <a:spcPts val="600"/>
              </a:spcBef>
              <a:spcAft>
                <a:spcPts val="600"/>
              </a:spcAft>
            </a:pPr>
            <a:endParaRPr lang="en-US" sz="100" dirty="0" smtClean="0"/>
          </a:p>
          <a:p>
            <a:pPr>
              <a:spcBef>
                <a:spcPts val="600"/>
              </a:spcBef>
              <a:spcAft>
                <a:spcPts val="600"/>
              </a:spcAft>
            </a:pPr>
            <a:r>
              <a:rPr lang="en-US" sz="2800" dirty="0" smtClean="0"/>
              <a:t>See </a:t>
            </a:r>
            <a:r>
              <a:rPr lang="en-US" sz="2800" dirty="0" smtClean="0">
                <a:hlinkClick r:id="rId4"/>
              </a:rPr>
              <a:t>FAQs for myGovID and RAM </a:t>
            </a:r>
            <a:r>
              <a:rPr lang="en-US" sz="2800" dirty="0" smtClean="0"/>
              <a:t>for answers to common questions.</a:t>
            </a:r>
            <a:endParaRPr lang="en-US" dirty="0" smtClean="0"/>
          </a:p>
          <a:p>
            <a:pPr>
              <a:spcBef>
                <a:spcPts val="600"/>
              </a:spcBef>
              <a:spcAft>
                <a:spcPts val="600"/>
              </a:spcAft>
            </a:pPr>
            <a:endParaRPr lang="en-AU" sz="100" dirty="0"/>
          </a:p>
        </p:txBody>
      </p:sp>
    </p:spTree>
    <p:extLst>
      <p:ext uri="{BB962C8B-B14F-4D97-AF65-F5344CB8AC3E}">
        <p14:creationId xmlns:p14="http://schemas.microsoft.com/office/powerpoint/2010/main" val="1622912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6529137" cy="4525963"/>
          </a:xfrm>
        </p:spPr>
        <p:txBody>
          <a:bodyPr/>
          <a:lstStyle/>
          <a:p>
            <a:r>
              <a:rPr lang="en-US" sz="2400" dirty="0"/>
              <a:t>Relationship </a:t>
            </a:r>
            <a:r>
              <a:rPr lang="en-US" sz="2400" dirty="0" err="1"/>
              <a:t>Authorisation</a:t>
            </a:r>
            <a:r>
              <a:rPr lang="en-US" sz="2400" dirty="0"/>
              <a:t> </a:t>
            </a:r>
            <a:r>
              <a:rPr lang="en-US" sz="2400" dirty="0" smtClean="0"/>
              <a:t>Manager (RAM) </a:t>
            </a:r>
            <a:r>
              <a:rPr lang="en-US" sz="2400" dirty="0"/>
              <a:t>lets you manage who can access online services, like the Data Exchange, on behalf of your organisation. </a:t>
            </a:r>
            <a:endParaRPr lang="en-US" sz="2400" dirty="0" smtClean="0"/>
          </a:p>
          <a:p>
            <a:r>
              <a:rPr lang="en-US" sz="2400" dirty="0" smtClean="0"/>
              <a:t>Before you can access DEX, your organisation must be registered with RAM.</a:t>
            </a:r>
          </a:p>
          <a:p>
            <a:r>
              <a:rPr lang="en-US" sz="2400" dirty="0" smtClean="0"/>
              <a:t>To do this, you must be the principal authority within your organisation.</a:t>
            </a:r>
          </a:p>
          <a:p>
            <a:r>
              <a:rPr lang="en-US" sz="2400" dirty="0" smtClean="0"/>
              <a:t>For instructions see </a:t>
            </a:r>
            <a:r>
              <a:rPr lang="en-GB" sz="2400" dirty="0"/>
              <a:t>the </a:t>
            </a:r>
            <a:r>
              <a:rPr lang="en-GB" sz="2400" u="sng" dirty="0">
                <a:hlinkClick r:id="rId3"/>
              </a:rPr>
              <a:t>Relationship Authorisation Manager </a:t>
            </a:r>
            <a:r>
              <a:rPr lang="en-GB" sz="2400" u="sng" dirty="0" smtClean="0">
                <a:hlinkClick r:id="rId3"/>
              </a:rPr>
              <a:t>website</a:t>
            </a:r>
            <a:endParaRPr lang="en-GB" sz="2400" u="sng" dirty="0" smtClean="0"/>
          </a:p>
          <a:p>
            <a:endParaRPr lang="en-AU" dirty="0"/>
          </a:p>
        </p:txBody>
      </p:sp>
      <p:sp>
        <p:nvSpPr>
          <p:cNvPr id="3" name="Title 2"/>
          <p:cNvSpPr>
            <a:spLocks noGrp="1"/>
          </p:cNvSpPr>
          <p:nvPr>
            <p:ph type="title"/>
          </p:nvPr>
        </p:nvSpPr>
        <p:spPr/>
        <p:txBody>
          <a:bodyPr/>
          <a:lstStyle/>
          <a:p>
            <a:r>
              <a:rPr lang="en-US" dirty="0" smtClean="0"/>
              <a:t>Link to your organisation in RAM</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9</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Content Placeholder 1"/>
          <p:cNvSpPr txBox="1">
            <a:spLocks/>
          </p:cNvSpPr>
          <p:nvPr/>
        </p:nvSpPr>
        <p:spPr bwMode="auto">
          <a:xfrm>
            <a:off x="7400312" y="1600202"/>
            <a:ext cx="4182088" cy="4525963"/>
          </a:xfrm>
          <a:prstGeom prst="rect">
            <a:avLst/>
          </a:prstGeom>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b="1" dirty="0" smtClean="0"/>
              <a:t>Who is a principal authority?</a:t>
            </a:r>
          </a:p>
          <a:p>
            <a:pPr marL="0" indent="0">
              <a:buNone/>
            </a:pPr>
            <a:r>
              <a:rPr lang="en-US" sz="2400" dirty="0" smtClean="0"/>
              <a:t>A person responsible for the organisation. They could be a Trustee, Public officer, Director, Partner etc. </a:t>
            </a:r>
          </a:p>
          <a:p>
            <a:pPr marL="0" indent="0">
              <a:buNone/>
            </a:pPr>
            <a:r>
              <a:rPr lang="en-US" sz="2400" dirty="0" smtClean="0"/>
              <a:t>You will need to figure out who this person is in your organisation.</a:t>
            </a:r>
            <a:endParaRPr lang="en-US" sz="2400" dirty="0"/>
          </a:p>
          <a:p>
            <a:pPr marL="0" indent="0">
              <a:buNone/>
            </a:pPr>
            <a:r>
              <a:rPr lang="en-GB" sz="2400" dirty="0"/>
              <a:t>See </a:t>
            </a:r>
            <a:r>
              <a:rPr lang="en-GB" sz="2400" u="sng" dirty="0">
                <a:hlinkClick r:id="rId4"/>
              </a:rPr>
              <a:t>Principal authority</a:t>
            </a:r>
            <a:r>
              <a:rPr lang="en-GB" sz="2400" dirty="0"/>
              <a:t> for more information.</a:t>
            </a:r>
            <a:endParaRPr lang="en-AU" sz="2400" dirty="0"/>
          </a:p>
        </p:txBody>
      </p:sp>
    </p:spTree>
    <p:extLst>
      <p:ext uri="{BB962C8B-B14F-4D97-AF65-F5344CB8AC3E}">
        <p14:creationId xmlns:p14="http://schemas.microsoft.com/office/powerpoint/2010/main" val="2630463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3285</TotalTime>
  <Words>3680</Words>
  <Application>Microsoft Office PowerPoint</Application>
  <PresentationFormat>Widescreen</PresentationFormat>
  <Paragraphs>250</Paragraphs>
  <Slides>17</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Gotham</vt:lpstr>
      <vt:lpstr>2_Office Theme</vt:lpstr>
      <vt:lpstr>Custom Design</vt:lpstr>
      <vt:lpstr>PowerPoint Presentation</vt:lpstr>
      <vt:lpstr>Purpose</vt:lpstr>
      <vt:lpstr>Data Exchange Quick Start Guide</vt:lpstr>
      <vt:lpstr>Quick start guide steps 3 and 4</vt:lpstr>
      <vt:lpstr>Getting onto the Data Exchange</vt:lpstr>
      <vt:lpstr>Setting up myGovID</vt:lpstr>
      <vt:lpstr>Setting up myGovID</vt:lpstr>
      <vt:lpstr>Setting up myGovID</vt:lpstr>
      <vt:lpstr>Link to your organisation in RAM</vt:lpstr>
      <vt:lpstr>Authorise staff to access the Data Exchange</vt:lpstr>
      <vt:lpstr>Authorise staff to access the Data Exchange</vt:lpstr>
      <vt:lpstr>Access the Data Exchange</vt:lpstr>
      <vt:lpstr>Access the Data Exchange</vt:lpstr>
      <vt:lpstr>Accessing the Data Exchange</vt:lpstr>
      <vt:lpstr>Start using DEX</vt:lpstr>
      <vt:lpstr>Key Resources</vt:lpstr>
      <vt:lpstr>Where can I go for help?</vt:lpstr>
    </vt:vector>
  </TitlesOfParts>
  <Company>Department of Communites &amp;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2. Getting onto the Data Exchange</dc:title>
  <dc:creator>Olivia Falvey</dc:creator>
  <cp:lastModifiedBy>JOSHUA YOUKHANA</cp:lastModifiedBy>
  <cp:revision>297</cp:revision>
  <cp:lastPrinted>2011-08-19T00:15:31Z</cp:lastPrinted>
  <dcterms:created xsi:type="dcterms:W3CDTF">2012-03-13T05:08:59Z</dcterms:created>
  <dcterms:modified xsi:type="dcterms:W3CDTF">2021-03-11T22:57:54Z</dcterms:modified>
</cp:coreProperties>
</file>